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tags/tag238.xml" ContentType="application/vnd.openxmlformats-officedocument.presentationml.tags+xml"/>
  <Override PartName="/ppt/tags/tag285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Override PartName="/ppt/tags/tag252.xml" ContentType="application/vnd.openxmlformats-officedocument.presentationml.tags+xml"/>
  <Override PartName="/ppt/tags/tag263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gs/tag241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317.xml" ContentType="application/vnd.openxmlformats-officedocument.presentationml.tags+xml"/>
  <Override PartName="/ppt/tags/tag328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279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268.xml" ContentType="application/vnd.openxmlformats-officedocument.presentationml.tags+xml"/>
  <Override PartName="/ppt/tags/tag320.xml" ContentType="application/vnd.openxmlformats-officedocument.presentationml.tags+xml"/>
  <Override PartName="/ppt/tags/tag33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257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tags/tag271.xml" ContentType="application/vnd.openxmlformats-officedocument.presentationml.tags+xml"/>
  <Override PartName="/ppt/tags/tag282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32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tags/tag254.xml" ContentType="application/vnd.openxmlformats-officedocument.presentationml.tags+xml"/>
  <Override PartName="/ppt/tags/tag265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0.xml" ContentType="application/vnd.openxmlformats-officedocument.presentationml.tags+xml"/>
  <Default Extension="wmf" ContentType="image/x-wmf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19.xml" ContentType="application/vnd.openxmlformats-officedocument.presentationml.tags+xml"/>
  <Override PartName="/ppt/tags/tag18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tags/tag308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33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259.xml" ContentType="application/vnd.openxmlformats-officedocument.presentationml.tags+xml"/>
  <Override PartName="/ppt/tags/tag311.xml" ContentType="application/vnd.openxmlformats-officedocument.presentationml.tags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tags/tag295.xml" ContentType="application/vnd.openxmlformats-officedocument.presentationml.tags+xml"/>
  <Override PartName="/ppt/tags/tag300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273.xml" ContentType="application/vnd.openxmlformats-officedocument.presentationml.tags+xml"/>
  <Override PartName="/ppt/tags/tag284.xml" ContentType="application/vnd.openxmlformats-officedocument.presentationml.tags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tags/tag26.xml" ContentType="application/vnd.openxmlformats-officedocument.presentationml.tags+xml"/>
  <Override PartName="/ppt/tags/tag73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327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119.xml" ContentType="application/vnd.openxmlformats-officedocument.presentationml.tags+xml"/>
  <Override PartName="/ppt/tags/tag166.xml" ContentType="application/vnd.openxmlformats-officedocument.presentationml.tags+xml"/>
  <Override PartName="/ppt/tags/tag316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78.xml" ContentType="application/vnd.openxmlformats-officedocument.presentationml.tags+xml"/>
  <Override PartName="/ppt/tags/tag330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267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ags/tag245.xml" ContentType="application/vnd.openxmlformats-officedocument.presentationml.tags+xml"/>
  <Override PartName="/ppt/tags/tag292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324.xml" ContentType="application/vnd.openxmlformats-officedocument.presentationml.tags+xml"/>
  <Override PartName="/ppt/tags/tag33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302.xml" ContentType="application/vnd.openxmlformats-officedocument.presentationml.tags+xml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tags/tag275.xml" ContentType="application/vnd.openxmlformats-officedocument.presentationml.tags+xml"/>
  <Override PartName="/ppt/tags/tag286.xml" ContentType="application/vnd.openxmlformats-officedocument.presentationml.tags+xml"/>
  <Default Extension="bin" ContentType="application/vnd.openxmlformats-officedocument.oleObject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329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tags/tag318.xml" ContentType="application/vnd.openxmlformats-officedocument.presentationml.tags+xml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tags/tag307.xml" ContentType="application/vnd.openxmlformats-officedocument.presentationml.tags+xml"/>
  <Default Extension="vml" ContentType="application/vnd.openxmlformats-officedocument.vmlDrawing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32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tags/tag261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18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315.xml" ContentType="application/vnd.openxmlformats-officedocument.presentationml.tags+xml"/>
  <Override PartName="/ppt/tags/tag326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304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77.xml" ContentType="application/vnd.openxmlformats-officedocument.presentationml.tags+xml"/>
  <Override PartName="/ppt/tags/tag288.xml" ContentType="application/vnd.openxmlformats-officedocument.presentationml.tags+xml"/>
  <Override PartName="/ppt/tags/tag132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80.xml" ContentType="application/vnd.openxmlformats-officedocument.presentationml.tags+xml"/>
  <Override PartName="/ppt/tags/tag291.xml" ContentType="application/vnd.openxmlformats-officedocument.presentationml.tags+xml"/>
  <Default Extension="jpeg" ContentType="image/jpeg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55.xml" ContentType="application/vnd.openxmlformats-officedocument.presentationml.tags+xml"/>
  <Override PartName="/ppt/tags/tag159.xml" ContentType="application/vnd.openxmlformats-officedocument.presentationml.tags+xml"/>
  <Override PartName="/ppt/tags/tag211.xml" ContentType="application/vnd.openxmlformats-officedocument.presentationml.tags+xml"/>
  <Override PartName="/ppt/tags/tag309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334.xml" ContentType="application/vnd.openxmlformats-officedocument.presentationml.tags+xml"/>
  <Override PartName="/ppt/tags/tag22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32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01.xml" ContentType="application/vnd.openxmlformats-officedocument.presentationml.tags+xml"/>
  <Override PartName="/ppt/tags/tag31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2" r:id="rId2"/>
    <p:sldId id="349" r:id="rId3"/>
    <p:sldId id="350" r:id="rId4"/>
    <p:sldId id="351" r:id="rId5"/>
    <p:sldId id="354" r:id="rId6"/>
    <p:sldId id="337" r:id="rId7"/>
    <p:sldId id="355" r:id="rId8"/>
    <p:sldId id="340" r:id="rId9"/>
    <p:sldId id="339" r:id="rId10"/>
    <p:sldId id="352" r:id="rId11"/>
    <p:sldId id="344" r:id="rId12"/>
    <p:sldId id="353" r:id="rId13"/>
    <p:sldId id="360" r:id="rId14"/>
    <p:sldId id="357" r:id="rId15"/>
    <p:sldId id="346" r:id="rId16"/>
    <p:sldId id="365" r:id="rId17"/>
    <p:sldId id="364" r:id="rId18"/>
    <p:sldId id="363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3"/>
    <a:srgbClr val="000099"/>
    <a:srgbClr val="990000"/>
    <a:srgbClr val="3333CC"/>
    <a:srgbClr val="FD7777"/>
    <a:srgbClr val="FB1D1D"/>
    <a:srgbClr val="EF4C31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978" y="-114"/>
      </p:cViewPr>
      <p:guideLst>
        <p:guide orient="horz" pos="2010"/>
        <p:guide pos="28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442A0-B602-4947-B147-525F55BAB6DB}" type="datetimeFigureOut">
              <a:rPr lang="zh-CN" altLang="en-US" smtClean="0"/>
              <a:t>2022/10/9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5D499-EA7C-444F-A8E5-A47DD3FD23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F0FA8-269A-4297-A9F5-8C1398BD3FE6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7DE91-B5D8-43DC-B2C3-2E8BAD548EBA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3617E-6F9F-49DF-9D3C-EF94616ABD4A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747C0-846E-4950-B1BC-D865F156469F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3348E-9E8F-424C-9DC4-2783630D2773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A7225-7A52-4431-BA29-4C3F1B818FFA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1E978-605E-4C17-A016-B96E46A093FF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EE76E-7147-4CF3-8D44-B7A21CAC1BBD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38BEF-59A5-4640-AE9F-EB73746256B0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9E275-0F80-44C4-B348-6A6693294CA2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A786C-7BAF-403C-9FEB-CEEDB8100700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5A8EE6-804F-4EAF-BF52-10B069ED21EA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92.xml"/><Relationship Id="rId1" Type="http://schemas.openxmlformats.org/officeDocument/2006/relationships/tags" Target="../tags/tag19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00.xml"/><Relationship Id="rId13" Type="http://schemas.openxmlformats.org/officeDocument/2006/relationships/tags" Target="../tags/tag205.xml"/><Relationship Id="rId18" Type="http://schemas.openxmlformats.org/officeDocument/2006/relationships/tags" Target="../tags/tag210.xml"/><Relationship Id="rId3" Type="http://schemas.openxmlformats.org/officeDocument/2006/relationships/tags" Target="../tags/tag195.xml"/><Relationship Id="rId21" Type="http://schemas.openxmlformats.org/officeDocument/2006/relationships/tags" Target="../tags/tag213.xml"/><Relationship Id="rId7" Type="http://schemas.openxmlformats.org/officeDocument/2006/relationships/tags" Target="../tags/tag199.xml"/><Relationship Id="rId12" Type="http://schemas.openxmlformats.org/officeDocument/2006/relationships/tags" Target="../tags/tag204.xml"/><Relationship Id="rId17" Type="http://schemas.openxmlformats.org/officeDocument/2006/relationships/tags" Target="../tags/tag209.xml"/><Relationship Id="rId2" Type="http://schemas.openxmlformats.org/officeDocument/2006/relationships/tags" Target="../tags/tag194.xml"/><Relationship Id="rId16" Type="http://schemas.openxmlformats.org/officeDocument/2006/relationships/tags" Target="../tags/tag208.xml"/><Relationship Id="rId20" Type="http://schemas.openxmlformats.org/officeDocument/2006/relationships/tags" Target="../tags/tag212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1" Type="http://schemas.openxmlformats.org/officeDocument/2006/relationships/tags" Target="../tags/tag203.xml"/><Relationship Id="rId24" Type="http://schemas.openxmlformats.org/officeDocument/2006/relationships/image" Target="../media/image9.png"/><Relationship Id="rId5" Type="http://schemas.openxmlformats.org/officeDocument/2006/relationships/tags" Target="../tags/tag197.xml"/><Relationship Id="rId15" Type="http://schemas.openxmlformats.org/officeDocument/2006/relationships/tags" Target="../tags/tag207.xml"/><Relationship Id="rId23" Type="http://schemas.openxmlformats.org/officeDocument/2006/relationships/slideLayout" Target="../slideLayouts/slideLayout7.xml"/><Relationship Id="rId10" Type="http://schemas.openxmlformats.org/officeDocument/2006/relationships/tags" Target="../tags/tag202.xml"/><Relationship Id="rId19" Type="http://schemas.openxmlformats.org/officeDocument/2006/relationships/tags" Target="../tags/tag211.xml"/><Relationship Id="rId4" Type="http://schemas.openxmlformats.org/officeDocument/2006/relationships/tags" Target="../tags/tag196.xml"/><Relationship Id="rId9" Type="http://schemas.openxmlformats.org/officeDocument/2006/relationships/tags" Target="../tags/tag201.xml"/><Relationship Id="rId14" Type="http://schemas.openxmlformats.org/officeDocument/2006/relationships/tags" Target="../tags/tag206.xml"/><Relationship Id="rId22" Type="http://schemas.openxmlformats.org/officeDocument/2006/relationships/tags" Target="../tags/tag2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13" Type="http://schemas.openxmlformats.org/officeDocument/2006/relationships/tags" Target="../tags/tag227.xml"/><Relationship Id="rId3" Type="http://schemas.openxmlformats.org/officeDocument/2006/relationships/tags" Target="../tags/tag217.xml"/><Relationship Id="rId7" Type="http://schemas.openxmlformats.org/officeDocument/2006/relationships/tags" Target="../tags/tag221.xml"/><Relationship Id="rId12" Type="http://schemas.openxmlformats.org/officeDocument/2006/relationships/tags" Target="../tags/tag226.xml"/><Relationship Id="rId2" Type="http://schemas.openxmlformats.org/officeDocument/2006/relationships/tags" Target="../tags/tag216.xml"/><Relationship Id="rId16" Type="http://schemas.openxmlformats.org/officeDocument/2006/relationships/slideLayout" Target="../slideLayouts/slideLayout7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5" Type="http://schemas.openxmlformats.org/officeDocument/2006/relationships/tags" Target="../tags/tag219.xml"/><Relationship Id="rId15" Type="http://schemas.openxmlformats.org/officeDocument/2006/relationships/tags" Target="../tags/tag229.xml"/><Relationship Id="rId10" Type="http://schemas.openxmlformats.org/officeDocument/2006/relationships/tags" Target="../tags/tag224.xml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tags" Target="../tags/tag22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37.xml"/><Relationship Id="rId13" Type="http://schemas.openxmlformats.org/officeDocument/2006/relationships/tags" Target="../tags/tag242.xml"/><Relationship Id="rId18" Type="http://schemas.openxmlformats.org/officeDocument/2006/relationships/tags" Target="../tags/tag247.xml"/><Relationship Id="rId26" Type="http://schemas.openxmlformats.org/officeDocument/2006/relationships/tags" Target="../tags/tag255.xml"/><Relationship Id="rId3" Type="http://schemas.openxmlformats.org/officeDocument/2006/relationships/tags" Target="../tags/tag232.xml"/><Relationship Id="rId21" Type="http://schemas.openxmlformats.org/officeDocument/2006/relationships/tags" Target="../tags/tag250.xml"/><Relationship Id="rId7" Type="http://schemas.openxmlformats.org/officeDocument/2006/relationships/tags" Target="../tags/tag236.xml"/><Relationship Id="rId12" Type="http://schemas.openxmlformats.org/officeDocument/2006/relationships/tags" Target="../tags/tag241.xml"/><Relationship Id="rId17" Type="http://schemas.openxmlformats.org/officeDocument/2006/relationships/tags" Target="../tags/tag246.xml"/><Relationship Id="rId25" Type="http://schemas.openxmlformats.org/officeDocument/2006/relationships/tags" Target="../tags/tag254.xml"/><Relationship Id="rId2" Type="http://schemas.openxmlformats.org/officeDocument/2006/relationships/tags" Target="../tags/tag231.xml"/><Relationship Id="rId16" Type="http://schemas.openxmlformats.org/officeDocument/2006/relationships/tags" Target="../tags/tag245.xml"/><Relationship Id="rId20" Type="http://schemas.openxmlformats.org/officeDocument/2006/relationships/tags" Target="../tags/tag249.xml"/><Relationship Id="rId29" Type="http://schemas.openxmlformats.org/officeDocument/2006/relationships/image" Target="../media/image10.png"/><Relationship Id="rId1" Type="http://schemas.openxmlformats.org/officeDocument/2006/relationships/tags" Target="../tags/tag230.xml"/><Relationship Id="rId6" Type="http://schemas.openxmlformats.org/officeDocument/2006/relationships/tags" Target="../tags/tag235.xml"/><Relationship Id="rId11" Type="http://schemas.openxmlformats.org/officeDocument/2006/relationships/tags" Target="../tags/tag240.xml"/><Relationship Id="rId24" Type="http://schemas.openxmlformats.org/officeDocument/2006/relationships/tags" Target="../tags/tag253.xml"/><Relationship Id="rId5" Type="http://schemas.openxmlformats.org/officeDocument/2006/relationships/tags" Target="../tags/tag234.xml"/><Relationship Id="rId15" Type="http://schemas.openxmlformats.org/officeDocument/2006/relationships/tags" Target="../tags/tag244.xml"/><Relationship Id="rId23" Type="http://schemas.openxmlformats.org/officeDocument/2006/relationships/tags" Target="../tags/tag252.xml"/><Relationship Id="rId28" Type="http://schemas.openxmlformats.org/officeDocument/2006/relationships/slideLayout" Target="../slideLayouts/slideLayout7.xml"/><Relationship Id="rId10" Type="http://schemas.openxmlformats.org/officeDocument/2006/relationships/tags" Target="../tags/tag239.xml"/><Relationship Id="rId19" Type="http://schemas.openxmlformats.org/officeDocument/2006/relationships/tags" Target="../tags/tag248.xml"/><Relationship Id="rId4" Type="http://schemas.openxmlformats.org/officeDocument/2006/relationships/tags" Target="../tags/tag233.xml"/><Relationship Id="rId9" Type="http://schemas.openxmlformats.org/officeDocument/2006/relationships/tags" Target="../tags/tag238.xml"/><Relationship Id="rId14" Type="http://schemas.openxmlformats.org/officeDocument/2006/relationships/tags" Target="../tags/tag243.xml"/><Relationship Id="rId22" Type="http://schemas.openxmlformats.org/officeDocument/2006/relationships/tags" Target="../tags/tag251.xml"/><Relationship Id="rId27" Type="http://schemas.openxmlformats.org/officeDocument/2006/relationships/tags" Target="../tags/tag256.xml"/><Relationship Id="rId30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64.xml"/><Relationship Id="rId13" Type="http://schemas.openxmlformats.org/officeDocument/2006/relationships/tags" Target="../tags/tag269.xml"/><Relationship Id="rId3" Type="http://schemas.openxmlformats.org/officeDocument/2006/relationships/tags" Target="../tags/tag259.xml"/><Relationship Id="rId7" Type="http://schemas.openxmlformats.org/officeDocument/2006/relationships/tags" Target="../tags/tag263.xml"/><Relationship Id="rId12" Type="http://schemas.openxmlformats.org/officeDocument/2006/relationships/tags" Target="../tags/tag268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6" Type="http://schemas.openxmlformats.org/officeDocument/2006/relationships/tags" Target="../tags/tag262.xml"/><Relationship Id="rId11" Type="http://schemas.openxmlformats.org/officeDocument/2006/relationships/tags" Target="../tags/tag267.xml"/><Relationship Id="rId5" Type="http://schemas.openxmlformats.org/officeDocument/2006/relationships/tags" Target="../tags/tag261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266.xml"/><Relationship Id="rId4" Type="http://schemas.openxmlformats.org/officeDocument/2006/relationships/tags" Target="../tags/tag260.xml"/><Relationship Id="rId9" Type="http://schemas.openxmlformats.org/officeDocument/2006/relationships/tags" Target="../tags/tag265.xml"/><Relationship Id="rId14" Type="http://schemas.openxmlformats.org/officeDocument/2006/relationships/tags" Target="../tags/tag27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72.xml"/><Relationship Id="rId1" Type="http://schemas.openxmlformats.org/officeDocument/2006/relationships/tags" Target="../tags/tag27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80.xml"/><Relationship Id="rId13" Type="http://schemas.openxmlformats.org/officeDocument/2006/relationships/tags" Target="../tags/tag285.xml"/><Relationship Id="rId18" Type="http://schemas.openxmlformats.org/officeDocument/2006/relationships/tags" Target="../tags/tag290.xml"/><Relationship Id="rId26" Type="http://schemas.openxmlformats.org/officeDocument/2006/relationships/tags" Target="../tags/tag298.xml"/><Relationship Id="rId39" Type="http://schemas.openxmlformats.org/officeDocument/2006/relationships/tags" Target="../tags/tag311.xml"/><Relationship Id="rId3" Type="http://schemas.openxmlformats.org/officeDocument/2006/relationships/tags" Target="../tags/tag275.xml"/><Relationship Id="rId21" Type="http://schemas.openxmlformats.org/officeDocument/2006/relationships/tags" Target="../tags/tag293.xml"/><Relationship Id="rId34" Type="http://schemas.openxmlformats.org/officeDocument/2006/relationships/tags" Target="../tags/tag306.xml"/><Relationship Id="rId42" Type="http://schemas.openxmlformats.org/officeDocument/2006/relationships/tags" Target="../tags/tag314.xml"/><Relationship Id="rId47" Type="http://schemas.openxmlformats.org/officeDocument/2006/relationships/slideLayout" Target="../slideLayouts/slideLayout7.xml"/><Relationship Id="rId7" Type="http://schemas.openxmlformats.org/officeDocument/2006/relationships/tags" Target="../tags/tag279.xml"/><Relationship Id="rId12" Type="http://schemas.openxmlformats.org/officeDocument/2006/relationships/tags" Target="../tags/tag284.xml"/><Relationship Id="rId17" Type="http://schemas.openxmlformats.org/officeDocument/2006/relationships/tags" Target="../tags/tag289.xml"/><Relationship Id="rId25" Type="http://schemas.openxmlformats.org/officeDocument/2006/relationships/tags" Target="../tags/tag297.xml"/><Relationship Id="rId33" Type="http://schemas.openxmlformats.org/officeDocument/2006/relationships/tags" Target="../tags/tag305.xml"/><Relationship Id="rId38" Type="http://schemas.openxmlformats.org/officeDocument/2006/relationships/tags" Target="../tags/tag310.xml"/><Relationship Id="rId46" Type="http://schemas.openxmlformats.org/officeDocument/2006/relationships/tags" Target="../tags/tag318.xml"/><Relationship Id="rId2" Type="http://schemas.openxmlformats.org/officeDocument/2006/relationships/tags" Target="../tags/tag274.xml"/><Relationship Id="rId16" Type="http://schemas.openxmlformats.org/officeDocument/2006/relationships/tags" Target="../tags/tag288.xml"/><Relationship Id="rId20" Type="http://schemas.openxmlformats.org/officeDocument/2006/relationships/tags" Target="../tags/tag292.xml"/><Relationship Id="rId29" Type="http://schemas.openxmlformats.org/officeDocument/2006/relationships/tags" Target="../tags/tag301.xml"/><Relationship Id="rId41" Type="http://schemas.openxmlformats.org/officeDocument/2006/relationships/tags" Target="../tags/tag313.xml"/><Relationship Id="rId1" Type="http://schemas.openxmlformats.org/officeDocument/2006/relationships/tags" Target="../tags/tag273.xml"/><Relationship Id="rId6" Type="http://schemas.openxmlformats.org/officeDocument/2006/relationships/tags" Target="../tags/tag278.xml"/><Relationship Id="rId11" Type="http://schemas.openxmlformats.org/officeDocument/2006/relationships/tags" Target="../tags/tag283.xml"/><Relationship Id="rId24" Type="http://schemas.openxmlformats.org/officeDocument/2006/relationships/tags" Target="../tags/tag296.xml"/><Relationship Id="rId32" Type="http://schemas.openxmlformats.org/officeDocument/2006/relationships/tags" Target="../tags/tag304.xml"/><Relationship Id="rId37" Type="http://schemas.openxmlformats.org/officeDocument/2006/relationships/tags" Target="../tags/tag309.xml"/><Relationship Id="rId40" Type="http://schemas.openxmlformats.org/officeDocument/2006/relationships/tags" Target="../tags/tag312.xml"/><Relationship Id="rId45" Type="http://schemas.openxmlformats.org/officeDocument/2006/relationships/tags" Target="../tags/tag317.xml"/><Relationship Id="rId5" Type="http://schemas.openxmlformats.org/officeDocument/2006/relationships/tags" Target="../tags/tag277.xml"/><Relationship Id="rId15" Type="http://schemas.openxmlformats.org/officeDocument/2006/relationships/tags" Target="../tags/tag287.xml"/><Relationship Id="rId23" Type="http://schemas.openxmlformats.org/officeDocument/2006/relationships/tags" Target="../tags/tag295.xml"/><Relationship Id="rId28" Type="http://schemas.openxmlformats.org/officeDocument/2006/relationships/tags" Target="../tags/tag300.xml"/><Relationship Id="rId36" Type="http://schemas.openxmlformats.org/officeDocument/2006/relationships/tags" Target="../tags/tag308.xml"/><Relationship Id="rId10" Type="http://schemas.openxmlformats.org/officeDocument/2006/relationships/tags" Target="../tags/tag282.xml"/><Relationship Id="rId19" Type="http://schemas.openxmlformats.org/officeDocument/2006/relationships/tags" Target="../tags/tag291.xml"/><Relationship Id="rId31" Type="http://schemas.openxmlformats.org/officeDocument/2006/relationships/tags" Target="../tags/tag303.xml"/><Relationship Id="rId44" Type="http://schemas.openxmlformats.org/officeDocument/2006/relationships/tags" Target="../tags/tag316.xml"/><Relationship Id="rId4" Type="http://schemas.openxmlformats.org/officeDocument/2006/relationships/tags" Target="../tags/tag276.xml"/><Relationship Id="rId9" Type="http://schemas.openxmlformats.org/officeDocument/2006/relationships/tags" Target="../tags/tag281.xml"/><Relationship Id="rId14" Type="http://schemas.openxmlformats.org/officeDocument/2006/relationships/tags" Target="../tags/tag286.xml"/><Relationship Id="rId22" Type="http://schemas.openxmlformats.org/officeDocument/2006/relationships/tags" Target="../tags/tag294.xml"/><Relationship Id="rId27" Type="http://schemas.openxmlformats.org/officeDocument/2006/relationships/tags" Target="../tags/tag299.xml"/><Relationship Id="rId30" Type="http://schemas.openxmlformats.org/officeDocument/2006/relationships/tags" Target="../tags/tag302.xml"/><Relationship Id="rId35" Type="http://schemas.openxmlformats.org/officeDocument/2006/relationships/tags" Target="../tags/tag307.xml"/><Relationship Id="rId43" Type="http://schemas.openxmlformats.org/officeDocument/2006/relationships/tags" Target="../tags/tag3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25.xml"/><Relationship Id="rId13" Type="http://schemas.openxmlformats.org/officeDocument/2006/relationships/tags" Target="../tags/tag330.xml"/><Relationship Id="rId18" Type="http://schemas.openxmlformats.org/officeDocument/2006/relationships/tags" Target="../tags/tag335.xml"/><Relationship Id="rId3" Type="http://schemas.openxmlformats.org/officeDocument/2006/relationships/tags" Target="../tags/tag320.xml"/><Relationship Id="rId21" Type="http://schemas.openxmlformats.org/officeDocument/2006/relationships/oleObject" Target="../embeddings/oleObject2.bin"/><Relationship Id="rId7" Type="http://schemas.openxmlformats.org/officeDocument/2006/relationships/tags" Target="../tags/tag324.xml"/><Relationship Id="rId12" Type="http://schemas.openxmlformats.org/officeDocument/2006/relationships/tags" Target="../tags/tag329.xml"/><Relationship Id="rId17" Type="http://schemas.openxmlformats.org/officeDocument/2006/relationships/tags" Target="../tags/tag334.xml"/><Relationship Id="rId2" Type="http://schemas.openxmlformats.org/officeDocument/2006/relationships/tags" Target="../tags/tag319.xml"/><Relationship Id="rId16" Type="http://schemas.openxmlformats.org/officeDocument/2006/relationships/tags" Target="../tags/tag333.xml"/><Relationship Id="rId20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323.xml"/><Relationship Id="rId11" Type="http://schemas.openxmlformats.org/officeDocument/2006/relationships/tags" Target="../tags/tag328.xml"/><Relationship Id="rId5" Type="http://schemas.openxmlformats.org/officeDocument/2006/relationships/tags" Target="../tags/tag322.xml"/><Relationship Id="rId15" Type="http://schemas.openxmlformats.org/officeDocument/2006/relationships/tags" Target="../tags/tag332.xml"/><Relationship Id="rId10" Type="http://schemas.openxmlformats.org/officeDocument/2006/relationships/tags" Target="../tags/tag327.xml"/><Relationship Id="rId19" Type="http://schemas.openxmlformats.org/officeDocument/2006/relationships/slideLayout" Target="../slideLayouts/slideLayout7.xml"/><Relationship Id="rId4" Type="http://schemas.openxmlformats.org/officeDocument/2006/relationships/tags" Target="../tags/tag321.xml"/><Relationship Id="rId9" Type="http://schemas.openxmlformats.org/officeDocument/2006/relationships/tags" Target="../tags/tag326.xml"/><Relationship Id="rId14" Type="http://schemas.openxmlformats.org/officeDocument/2006/relationships/tags" Target="../tags/tag33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3.xml"/><Relationship Id="rId7" Type="http://schemas.openxmlformats.org/officeDocument/2006/relationships/image" Target="../media/image1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8.xml"/><Relationship Id="rId7" Type="http://schemas.openxmlformats.org/officeDocument/2006/relationships/image" Target="../media/image1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image" Target="../media/image8.png"/><Relationship Id="rId2" Type="http://schemas.openxmlformats.org/officeDocument/2006/relationships/tags" Target="../tags/tag22.xml"/><Relationship Id="rId16" Type="http://schemas.openxmlformats.org/officeDocument/2006/relationships/image" Target="../media/image7.png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60.xml"/><Relationship Id="rId117" Type="http://schemas.openxmlformats.org/officeDocument/2006/relationships/tags" Target="../tags/tag151.xml"/><Relationship Id="rId21" Type="http://schemas.openxmlformats.org/officeDocument/2006/relationships/tags" Target="../tags/tag55.xml"/><Relationship Id="rId42" Type="http://schemas.openxmlformats.org/officeDocument/2006/relationships/tags" Target="../tags/tag76.xml"/><Relationship Id="rId47" Type="http://schemas.openxmlformats.org/officeDocument/2006/relationships/tags" Target="../tags/tag81.xml"/><Relationship Id="rId63" Type="http://schemas.openxmlformats.org/officeDocument/2006/relationships/tags" Target="../tags/tag97.xml"/><Relationship Id="rId68" Type="http://schemas.openxmlformats.org/officeDocument/2006/relationships/tags" Target="../tags/tag102.xml"/><Relationship Id="rId84" Type="http://schemas.openxmlformats.org/officeDocument/2006/relationships/tags" Target="../tags/tag118.xml"/><Relationship Id="rId89" Type="http://schemas.openxmlformats.org/officeDocument/2006/relationships/tags" Target="../tags/tag123.xml"/><Relationship Id="rId112" Type="http://schemas.openxmlformats.org/officeDocument/2006/relationships/tags" Target="../tags/tag146.xml"/><Relationship Id="rId133" Type="http://schemas.openxmlformats.org/officeDocument/2006/relationships/tags" Target="../tags/tag167.xml"/><Relationship Id="rId138" Type="http://schemas.openxmlformats.org/officeDocument/2006/relationships/tags" Target="../tags/tag172.xml"/><Relationship Id="rId16" Type="http://schemas.openxmlformats.org/officeDocument/2006/relationships/tags" Target="../tags/tag50.xml"/><Relationship Id="rId107" Type="http://schemas.openxmlformats.org/officeDocument/2006/relationships/tags" Target="../tags/tag141.xml"/><Relationship Id="rId11" Type="http://schemas.openxmlformats.org/officeDocument/2006/relationships/tags" Target="../tags/tag45.xml"/><Relationship Id="rId32" Type="http://schemas.openxmlformats.org/officeDocument/2006/relationships/tags" Target="../tags/tag66.xml"/><Relationship Id="rId37" Type="http://schemas.openxmlformats.org/officeDocument/2006/relationships/tags" Target="../tags/tag71.xml"/><Relationship Id="rId53" Type="http://schemas.openxmlformats.org/officeDocument/2006/relationships/tags" Target="../tags/tag87.xml"/><Relationship Id="rId58" Type="http://schemas.openxmlformats.org/officeDocument/2006/relationships/tags" Target="../tags/tag92.xml"/><Relationship Id="rId74" Type="http://schemas.openxmlformats.org/officeDocument/2006/relationships/tags" Target="../tags/tag108.xml"/><Relationship Id="rId79" Type="http://schemas.openxmlformats.org/officeDocument/2006/relationships/tags" Target="../tags/tag113.xml"/><Relationship Id="rId102" Type="http://schemas.openxmlformats.org/officeDocument/2006/relationships/tags" Target="../tags/tag136.xml"/><Relationship Id="rId123" Type="http://schemas.openxmlformats.org/officeDocument/2006/relationships/tags" Target="../tags/tag157.xml"/><Relationship Id="rId128" Type="http://schemas.openxmlformats.org/officeDocument/2006/relationships/tags" Target="../tags/tag162.xml"/><Relationship Id="rId144" Type="http://schemas.openxmlformats.org/officeDocument/2006/relationships/tags" Target="../tags/tag178.xml"/><Relationship Id="rId5" Type="http://schemas.openxmlformats.org/officeDocument/2006/relationships/tags" Target="../tags/tag39.xml"/><Relationship Id="rId90" Type="http://schemas.openxmlformats.org/officeDocument/2006/relationships/tags" Target="../tags/tag124.xml"/><Relationship Id="rId95" Type="http://schemas.openxmlformats.org/officeDocument/2006/relationships/tags" Target="../tags/tag129.xml"/><Relationship Id="rId22" Type="http://schemas.openxmlformats.org/officeDocument/2006/relationships/tags" Target="../tags/tag56.xml"/><Relationship Id="rId27" Type="http://schemas.openxmlformats.org/officeDocument/2006/relationships/tags" Target="../tags/tag61.xml"/><Relationship Id="rId43" Type="http://schemas.openxmlformats.org/officeDocument/2006/relationships/tags" Target="../tags/tag77.xml"/><Relationship Id="rId48" Type="http://schemas.openxmlformats.org/officeDocument/2006/relationships/tags" Target="../tags/tag82.xml"/><Relationship Id="rId64" Type="http://schemas.openxmlformats.org/officeDocument/2006/relationships/tags" Target="../tags/tag98.xml"/><Relationship Id="rId69" Type="http://schemas.openxmlformats.org/officeDocument/2006/relationships/tags" Target="../tags/tag103.xml"/><Relationship Id="rId113" Type="http://schemas.openxmlformats.org/officeDocument/2006/relationships/tags" Target="../tags/tag147.xml"/><Relationship Id="rId118" Type="http://schemas.openxmlformats.org/officeDocument/2006/relationships/tags" Target="../tags/tag152.xml"/><Relationship Id="rId134" Type="http://schemas.openxmlformats.org/officeDocument/2006/relationships/tags" Target="../tags/tag168.xml"/><Relationship Id="rId139" Type="http://schemas.openxmlformats.org/officeDocument/2006/relationships/tags" Target="../tags/tag173.xml"/><Relationship Id="rId80" Type="http://schemas.openxmlformats.org/officeDocument/2006/relationships/tags" Target="../tags/tag114.xml"/><Relationship Id="rId85" Type="http://schemas.openxmlformats.org/officeDocument/2006/relationships/tags" Target="../tags/tag119.xml"/><Relationship Id="rId3" Type="http://schemas.openxmlformats.org/officeDocument/2006/relationships/tags" Target="../tags/tag37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5" Type="http://schemas.openxmlformats.org/officeDocument/2006/relationships/tags" Target="../tags/tag59.xml"/><Relationship Id="rId33" Type="http://schemas.openxmlformats.org/officeDocument/2006/relationships/tags" Target="../tags/tag67.xml"/><Relationship Id="rId38" Type="http://schemas.openxmlformats.org/officeDocument/2006/relationships/tags" Target="../tags/tag72.xml"/><Relationship Id="rId46" Type="http://schemas.openxmlformats.org/officeDocument/2006/relationships/tags" Target="../tags/tag80.xml"/><Relationship Id="rId59" Type="http://schemas.openxmlformats.org/officeDocument/2006/relationships/tags" Target="../tags/tag93.xml"/><Relationship Id="rId67" Type="http://schemas.openxmlformats.org/officeDocument/2006/relationships/tags" Target="../tags/tag101.xml"/><Relationship Id="rId103" Type="http://schemas.openxmlformats.org/officeDocument/2006/relationships/tags" Target="../tags/tag137.xml"/><Relationship Id="rId108" Type="http://schemas.openxmlformats.org/officeDocument/2006/relationships/tags" Target="../tags/tag142.xml"/><Relationship Id="rId116" Type="http://schemas.openxmlformats.org/officeDocument/2006/relationships/tags" Target="../tags/tag150.xml"/><Relationship Id="rId124" Type="http://schemas.openxmlformats.org/officeDocument/2006/relationships/tags" Target="../tags/tag158.xml"/><Relationship Id="rId129" Type="http://schemas.openxmlformats.org/officeDocument/2006/relationships/tags" Target="../tags/tag163.xml"/><Relationship Id="rId137" Type="http://schemas.openxmlformats.org/officeDocument/2006/relationships/tags" Target="../tags/tag171.xml"/><Relationship Id="rId20" Type="http://schemas.openxmlformats.org/officeDocument/2006/relationships/tags" Target="../tags/tag54.xml"/><Relationship Id="rId41" Type="http://schemas.openxmlformats.org/officeDocument/2006/relationships/tags" Target="../tags/tag75.xml"/><Relationship Id="rId54" Type="http://schemas.openxmlformats.org/officeDocument/2006/relationships/tags" Target="../tags/tag88.xml"/><Relationship Id="rId62" Type="http://schemas.openxmlformats.org/officeDocument/2006/relationships/tags" Target="../tags/tag96.xml"/><Relationship Id="rId70" Type="http://schemas.openxmlformats.org/officeDocument/2006/relationships/tags" Target="../tags/tag104.xml"/><Relationship Id="rId75" Type="http://schemas.openxmlformats.org/officeDocument/2006/relationships/tags" Target="../tags/tag109.xml"/><Relationship Id="rId83" Type="http://schemas.openxmlformats.org/officeDocument/2006/relationships/tags" Target="../tags/tag117.xml"/><Relationship Id="rId88" Type="http://schemas.openxmlformats.org/officeDocument/2006/relationships/tags" Target="../tags/tag122.xml"/><Relationship Id="rId91" Type="http://schemas.openxmlformats.org/officeDocument/2006/relationships/tags" Target="../tags/tag125.xml"/><Relationship Id="rId96" Type="http://schemas.openxmlformats.org/officeDocument/2006/relationships/tags" Target="../tags/tag130.xml"/><Relationship Id="rId111" Type="http://schemas.openxmlformats.org/officeDocument/2006/relationships/tags" Target="../tags/tag145.xml"/><Relationship Id="rId132" Type="http://schemas.openxmlformats.org/officeDocument/2006/relationships/tags" Target="../tags/tag166.xml"/><Relationship Id="rId140" Type="http://schemas.openxmlformats.org/officeDocument/2006/relationships/tags" Target="../tags/tag174.xml"/><Relationship Id="rId145" Type="http://schemas.openxmlformats.org/officeDocument/2006/relationships/tags" Target="../tags/tag179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5" Type="http://schemas.openxmlformats.org/officeDocument/2006/relationships/tags" Target="../tags/tag49.xml"/><Relationship Id="rId23" Type="http://schemas.openxmlformats.org/officeDocument/2006/relationships/tags" Target="../tags/tag57.xml"/><Relationship Id="rId28" Type="http://schemas.openxmlformats.org/officeDocument/2006/relationships/tags" Target="../tags/tag62.xml"/><Relationship Id="rId36" Type="http://schemas.openxmlformats.org/officeDocument/2006/relationships/tags" Target="../tags/tag70.xml"/><Relationship Id="rId49" Type="http://schemas.openxmlformats.org/officeDocument/2006/relationships/tags" Target="../tags/tag83.xml"/><Relationship Id="rId57" Type="http://schemas.openxmlformats.org/officeDocument/2006/relationships/tags" Target="../tags/tag91.xml"/><Relationship Id="rId106" Type="http://schemas.openxmlformats.org/officeDocument/2006/relationships/tags" Target="../tags/tag140.xml"/><Relationship Id="rId114" Type="http://schemas.openxmlformats.org/officeDocument/2006/relationships/tags" Target="../tags/tag148.xml"/><Relationship Id="rId119" Type="http://schemas.openxmlformats.org/officeDocument/2006/relationships/tags" Target="../tags/tag153.xml"/><Relationship Id="rId127" Type="http://schemas.openxmlformats.org/officeDocument/2006/relationships/tags" Target="../tags/tag161.xml"/><Relationship Id="rId10" Type="http://schemas.openxmlformats.org/officeDocument/2006/relationships/tags" Target="../tags/tag44.xml"/><Relationship Id="rId31" Type="http://schemas.openxmlformats.org/officeDocument/2006/relationships/tags" Target="../tags/tag65.xml"/><Relationship Id="rId44" Type="http://schemas.openxmlformats.org/officeDocument/2006/relationships/tags" Target="../tags/tag78.xml"/><Relationship Id="rId52" Type="http://schemas.openxmlformats.org/officeDocument/2006/relationships/tags" Target="../tags/tag86.xml"/><Relationship Id="rId60" Type="http://schemas.openxmlformats.org/officeDocument/2006/relationships/tags" Target="../tags/tag94.xml"/><Relationship Id="rId65" Type="http://schemas.openxmlformats.org/officeDocument/2006/relationships/tags" Target="../tags/tag99.xml"/><Relationship Id="rId73" Type="http://schemas.openxmlformats.org/officeDocument/2006/relationships/tags" Target="../tags/tag107.xml"/><Relationship Id="rId78" Type="http://schemas.openxmlformats.org/officeDocument/2006/relationships/tags" Target="../tags/tag112.xml"/><Relationship Id="rId81" Type="http://schemas.openxmlformats.org/officeDocument/2006/relationships/tags" Target="../tags/tag115.xml"/><Relationship Id="rId86" Type="http://schemas.openxmlformats.org/officeDocument/2006/relationships/tags" Target="../tags/tag120.xml"/><Relationship Id="rId94" Type="http://schemas.openxmlformats.org/officeDocument/2006/relationships/tags" Target="../tags/tag128.xml"/><Relationship Id="rId99" Type="http://schemas.openxmlformats.org/officeDocument/2006/relationships/tags" Target="../tags/tag133.xml"/><Relationship Id="rId101" Type="http://schemas.openxmlformats.org/officeDocument/2006/relationships/tags" Target="../tags/tag135.xml"/><Relationship Id="rId122" Type="http://schemas.openxmlformats.org/officeDocument/2006/relationships/tags" Target="../tags/tag156.xml"/><Relationship Id="rId130" Type="http://schemas.openxmlformats.org/officeDocument/2006/relationships/tags" Target="../tags/tag164.xml"/><Relationship Id="rId135" Type="http://schemas.openxmlformats.org/officeDocument/2006/relationships/tags" Target="../tags/tag169.xml"/><Relationship Id="rId143" Type="http://schemas.openxmlformats.org/officeDocument/2006/relationships/tags" Target="../tags/tag177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39" Type="http://schemas.openxmlformats.org/officeDocument/2006/relationships/tags" Target="../tags/tag73.xml"/><Relationship Id="rId109" Type="http://schemas.openxmlformats.org/officeDocument/2006/relationships/tags" Target="../tags/tag143.xml"/><Relationship Id="rId34" Type="http://schemas.openxmlformats.org/officeDocument/2006/relationships/tags" Target="../tags/tag68.xml"/><Relationship Id="rId50" Type="http://schemas.openxmlformats.org/officeDocument/2006/relationships/tags" Target="../tags/tag84.xml"/><Relationship Id="rId55" Type="http://schemas.openxmlformats.org/officeDocument/2006/relationships/tags" Target="../tags/tag89.xml"/><Relationship Id="rId76" Type="http://schemas.openxmlformats.org/officeDocument/2006/relationships/tags" Target="../tags/tag110.xml"/><Relationship Id="rId97" Type="http://schemas.openxmlformats.org/officeDocument/2006/relationships/tags" Target="../tags/tag131.xml"/><Relationship Id="rId104" Type="http://schemas.openxmlformats.org/officeDocument/2006/relationships/tags" Target="../tags/tag138.xml"/><Relationship Id="rId120" Type="http://schemas.openxmlformats.org/officeDocument/2006/relationships/tags" Target="../tags/tag154.xml"/><Relationship Id="rId125" Type="http://schemas.openxmlformats.org/officeDocument/2006/relationships/tags" Target="../tags/tag159.xml"/><Relationship Id="rId141" Type="http://schemas.openxmlformats.org/officeDocument/2006/relationships/tags" Target="../tags/tag175.xml"/><Relationship Id="rId146" Type="http://schemas.openxmlformats.org/officeDocument/2006/relationships/tags" Target="../tags/tag180.xml"/><Relationship Id="rId7" Type="http://schemas.openxmlformats.org/officeDocument/2006/relationships/tags" Target="../tags/tag41.xml"/><Relationship Id="rId71" Type="http://schemas.openxmlformats.org/officeDocument/2006/relationships/tags" Target="../tags/tag105.xml"/><Relationship Id="rId92" Type="http://schemas.openxmlformats.org/officeDocument/2006/relationships/tags" Target="../tags/tag126.xml"/><Relationship Id="rId2" Type="http://schemas.openxmlformats.org/officeDocument/2006/relationships/tags" Target="../tags/tag36.xml"/><Relationship Id="rId29" Type="http://schemas.openxmlformats.org/officeDocument/2006/relationships/tags" Target="../tags/tag63.xml"/><Relationship Id="rId24" Type="http://schemas.openxmlformats.org/officeDocument/2006/relationships/tags" Target="../tags/tag58.xml"/><Relationship Id="rId40" Type="http://schemas.openxmlformats.org/officeDocument/2006/relationships/tags" Target="../tags/tag74.xml"/><Relationship Id="rId45" Type="http://schemas.openxmlformats.org/officeDocument/2006/relationships/tags" Target="../tags/tag79.xml"/><Relationship Id="rId66" Type="http://schemas.openxmlformats.org/officeDocument/2006/relationships/tags" Target="../tags/tag100.xml"/><Relationship Id="rId87" Type="http://schemas.openxmlformats.org/officeDocument/2006/relationships/tags" Target="../tags/tag121.xml"/><Relationship Id="rId110" Type="http://schemas.openxmlformats.org/officeDocument/2006/relationships/tags" Target="../tags/tag144.xml"/><Relationship Id="rId115" Type="http://schemas.openxmlformats.org/officeDocument/2006/relationships/tags" Target="../tags/tag149.xml"/><Relationship Id="rId131" Type="http://schemas.openxmlformats.org/officeDocument/2006/relationships/tags" Target="../tags/tag165.xml"/><Relationship Id="rId136" Type="http://schemas.openxmlformats.org/officeDocument/2006/relationships/tags" Target="../tags/tag170.xml"/><Relationship Id="rId61" Type="http://schemas.openxmlformats.org/officeDocument/2006/relationships/tags" Target="../tags/tag95.xml"/><Relationship Id="rId82" Type="http://schemas.openxmlformats.org/officeDocument/2006/relationships/tags" Target="../tags/tag116.xml"/><Relationship Id="rId19" Type="http://schemas.openxmlformats.org/officeDocument/2006/relationships/tags" Target="../tags/tag53.xml"/><Relationship Id="rId14" Type="http://schemas.openxmlformats.org/officeDocument/2006/relationships/tags" Target="../tags/tag48.xml"/><Relationship Id="rId30" Type="http://schemas.openxmlformats.org/officeDocument/2006/relationships/tags" Target="../tags/tag64.xml"/><Relationship Id="rId35" Type="http://schemas.openxmlformats.org/officeDocument/2006/relationships/tags" Target="../tags/tag69.xml"/><Relationship Id="rId56" Type="http://schemas.openxmlformats.org/officeDocument/2006/relationships/tags" Target="../tags/tag90.xml"/><Relationship Id="rId77" Type="http://schemas.openxmlformats.org/officeDocument/2006/relationships/tags" Target="../tags/tag111.xml"/><Relationship Id="rId100" Type="http://schemas.openxmlformats.org/officeDocument/2006/relationships/tags" Target="../tags/tag134.xml"/><Relationship Id="rId105" Type="http://schemas.openxmlformats.org/officeDocument/2006/relationships/tags" Target="../tags/tag139.xml"/><Relationship Id="rId126" Type="http://schemas.openxmlformats.org/officeDocument/2006/relationships/tags" Target="../tags/tag160.xml"/><Relationship Id="rId147" Type="http://schemas.openxmlformats.org/officeDocument/2006/relationships/slideLayout" Target="../slideLayouts/slideLayout7.xml"/><Relationship Id="rId8" Type="http://schemas.openxmlformats.org/officeDocument/2006/relationships/tags" Target="../tags/tag42.xml"/><Relationship Id="rId51" Type="http://schemas.openxmlformats.org/officeDocument/2006/relationships/tags" Target="../tags/tag85.xml"/><Relationship Id="rId72" Type="http://schemas.openxmlformats.org/officeDocument/2006/relationships/tags" Target="../tags/tag106.xml"/><Relationship Id="rId93" Type="http://schemas.openxmlformats.org/officeDocument/2006/relationships/tags" Target="../tags/tag127.xml"/><Relationship Id="rId98" Type="http://schemas.openxmlformats.org/officeDocument/2006/relationships/tags" Target="../tags/tag132.xml"/><Relationship Id="rId121" Type="http://schemas.openxmlformats.org/officeDocument/2006/relationships/tags" Target="../tags/tag155.xml"/><Relationship Id="rId142" Type="http://schemas.openxmlformats.org/officeDocument/2006/relationships/tags" Target="../tags/tag17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8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5" Type="http://schemas.openxmlformats.org/officeDocument/2006/relationships/tags" Target="../tags/tag189.xml"/><Relationship Id="rId4" Type="http://schemas.openxmlformats.org/officeDocument/2006/relationships/tags" Target="../tags/tag1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377825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 cmpd="sng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480175"/>
            <a:ext cx="9144000" cy="377825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 cmpd="sng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6" name="WordArt 4"/>
          <p:cNvSpPr>
            <a:spLocks noChangeArrowheads="1" noChangeShapeType="1"/>
          </p:cNvSpPr>
          <p:nvPr/>
        </p:nvSpPr>
        <p:spPr bwMode="auto">
          <a:xfrm>
            <a:off x="3156155" y="5029199"/>
            <a:ext cx="5176684" cy="39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000" dirty="0" smtClean="0">
                <a:ln w="9525" cmpd="sng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5000"/>
                    </a:srgbClr>
                  </a:outerShdw>
                </a:effectLst>
                <a:latin typeface="楷体_GB2312"/>
                <a:ea typeface="楷体_GB2312"/>
              </a:rPr>
              <a:t>江苏省溧阳中学   高一物理备课组</a:t>
            </a:r>
            <a:endParaRPr lang="zh-CN" altLang="en-US" sz="2000" dirty="0">
              <a:ln w="9525" cmpd="sng">
                <a:solidFill>
                  <a:srgbClr val="000099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45791" dir="2021404" algn="ctr" rotWithShape="0">
                  <a:srgbClr val="B2B2B2">
                    <a:alpha val="75000"/>
                  </a:srgbClr>
                </a:outerShdw>
              </a:effectLst>
              <a:latin typeface="楷体_GB2312"/>
              <a:ea typeface="楷体_GB2312"/>
            </a:endParaRPr>
          </a:p>
        </p:txBody>
      </p:sp>
      <p:sp>
        <p:nvSpPr>
          <p:cNvPr id="6" name="Text Box 11"/>
          <p:cNvSpPr txBox="1"/>
          <p:nvPr>
            <p:custDataLst>
              <p:tags r:id="rId1"/>
            </p:custDataLst>
          </p:nvPr>
        </p:nvSpPr>
        <p:spPr>
          <a:xfrm>
            <a:off x="353961" y="728253"/>
            <a:ext cx="5436096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第三章 </a:t>
            </a:r>
            <a:r>
              <a:rPr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相互作用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——</a:t>
            </a:r>
            <a:r>
              <a:rPr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力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99592" y="2564904"/>
            <a:ext cx="7524327" cy="1015663"/>
          </a:xfrm>
          <a:prstGeom prst="rect">
            <a:avLst/>
          </a:prstGeom>
          <a:noFill/>
          <a:ln w="38100" cmpd="dbl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lang="en-US" altLang="zh-CN" sz="6000" b="1" kern="10" dirty="0" smtClean="0">
                <a:ln w="9525">
                  <a:solidFill>
                    <a:srgbClr val="99CC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</a:rPr>
              <a:t>3.4</a:t>
            </a:r>
            <a:r>
              <a:rPr kumimoji="0" lang="zh-CN" altLang="en-US" sz="6000" b="1" kern="10" cap="none" spc="0" normalizeH="0" baseline="0" noProof="0" dirty="0" smtClean="0">
                <a:ln w="9525">
                  <a:solidFill>
                    <a:srgbClr val="99CC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力的合成与分解</a:t>
            </a:r>
            <a:endParaRPr kumimoji="0" lang="zh-CN" altLang="en-US" sz="6000" b="1" kern="10" cap="none" spc="0" normalizeH="0" baseline="0" noProof="0" dirty="0">
              <a:ln w="9525">
                <a:solidFill>
                  <a:srgbClr val="99CC00"/>
                </a:solidFill>
                <a:round/>
              </a:ln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>
            <p:custDataLst>
              <p:tags r:id="rId1"/>
            </p:custDataLst>
          </p:nvPr>
        </p:nvSpPr>
        <p:spPr>
          <a:xfrm>
            <a:off x="197937" y="862240"/>
            <a:ext cx="2265051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实验步骤：    </a:t>
            </a:r>
            <a:endParaRPr lang="zh-CN" altLang="en-US" sz="3200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309716" y="1377480"/>
            <a:ext cx="8480323" cy="3970318"/>
            <a:chOff x="309716" y="1672440"/>
            <a:chExt cx="8480323" cy="3970318"/>
          </a:xfrm>
        </p:grpSpPr>
        <p:sp>
          <p:nvSpPr>
            <p:cNvPr id="4097" name="Rectangle 1"/>
            <p:cNvSpPr>
              <a:spLocks noChangeArrowheads="1"/>
            </p:cNvSpPr>
            <p:nvPr/>
          </p:nvSpPr>
          <p:spPr bwMode="auto">
            <a:xfrm>
              <a:off x="309716" y="1672440"/>
              <a:ext cx="8480323" cy="3970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1.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把方木板放在桌上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,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用图钉把白纸钉在方木板上</a:t>
              </a:r>
              <a:endPara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楷体" pitchFamily="2" charset="-122"/>
                <a:ea typeface="华文楷体" pitchFamily="2" charset="-122"/>
                <a:cs typeface="宋体" pitchFamily="2" charset="-12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2.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用图钉把橡皮条的一端固定在方木板上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A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点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,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橡皮条的另一端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B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拴上两根细绳</a:t>
              </a:r>
              <a:endPara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楷体" pitchFamily="2" charset="-122"/>
                <a:ea typeface="华文楷体" pitchFamily="2" charset="-122"/>
                <a:cs typeface="宋体" pitchFamily="2" charset="-12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3.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用两把弹簧秤分别钩住两根细绳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,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沿两个不同方向拉橡皮条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,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使橡皮条的结点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B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伸长到某一位置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O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点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,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记下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O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点的位置、两把弹簧秤的读数和两根细绳的方向</a:t>
              </a:r>
              <a:endPara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楷体" pitchFamily="2" charset="-122"/>
                <a:ea typeface="华文楷体" pitchFamily="2" charset="-122"/>
                <a:cs typeface="宋体" pitchFamily="2" charset="-12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4.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用一把弹簧秤钩住一根细绳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,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使橡皮条的结点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B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拉到同样位置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O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点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,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记下弹簧秤的读数和细绳的方向</a:t>
              </a:r>
              <a:endPara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楷体" pitchFamily="2" charset="-122"/>
                <a:ea typeface="华文楷体" pitchFamily="2" charset="-122"/>
                <a:cs typeface="宋体" pitchFamily="2" charset="-12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5.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选定一个合适的标度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,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用力的图示法画出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F</a:t>
              </a:r>
              <a:r>
                <a:rPr kumimoji="0" lang="en-US" altLang="zh-CN" sz="2800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1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、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F</a:t>
              </a:r>
              <a:r>
                <a:rPr kumimoji="0" lang="en-US" altLang="zh-CN" sz="2800" b="1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2</a:t>
              </a:r>
              <a:r>
                <a:rPr kumimoji="0" lang="zh-CN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和</a:t>
              </a:r>
              <a:r>
                <a:rPr kumimoji="0" lang="en-US" altLang="zh-CN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F</a:t>
              </a:r>
              <a:r>
                <a:rPr lang="zh-CN" altLang="en-US" sz="2800" b="1" dirty="0" smtClean="0">
                  <a:latin typeface="华文楷体" pitchFamily="2" charset="-122"/>
                  <a:ea typeface="华文楷体" pitchFamily="2" charset="-122"/>
                  <a:cs typeface="Times New Roman" pitchFamily="18" charset="0"/>
                </a:rPr>
                <a:t>。</a:t>
              </a:r>
              <a:endPara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华文楷体" pitchFamily="2" charset="-122"/>
                <a:ea typeface="华文楷体" pitchFamily="2" charset="-122"/>
                <a:cs typeface="宋体" pitchFamily="2" charset="-122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 bwMode="auto">
            <a:xfrm>
              <a:off x="7506933" y="3878819"/>
              <a:ext cx="1017639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直接连接符 11"/>
            <p:cNvCxnSpPr/>
            <p:nvPr/>
          </p:nvCxnSpPr>
          <p:spPr bwMode="auto">
            <a:xfrm flipV="1">
              <a:off x="447372" y="4262278"/>
              <a:ext cx="7443015" cy="4916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直接连接符 13"/>
            <p:cNvCxnSpPr/>
            <p:nvPr/>
          </p:nvCxnSpPr>
          <p:spPr bwMode="auto">
            <a:xfrm flipV="1">
              <a:off x="4896460" y="4719478"/>
              <a:ext cx="3539614" cy="1474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flipV="1">
              <a:off x="408048" y="5147181"/>
              <a:ext cx="7128378" cy="5405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" name="Rectangle 15"/>
          <p:cNvSpPr/>
          <p:nvPr>
            <p:custDataLst>
              <p:tags r:id="rId2"/>
            </p:custDataLst>
          </p:nvPr>
        </p:nvSpPr>
        <p:spPr>
          <a:xfrm>
            <a:off x="235973" y="180533"/>
            <a:ext cx="8672053" cy="689622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r>
              <a:rPr lang="zh-CN" altLang="en-US" sz="3200" b="1" dirty="0" smtClean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实验目的：</a:t>
            </a:r>
            <a:r>
              <a:rPr lang="zh-CN" altLang="en-US" sz="3200" b="1" dirty="0" smtClean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探究</a:t>
            </a:r>
            <a:r>
              <a:rPr lang="zh-CN" altLang="en-US" sz="3200" b="1" dirty="0" smtClean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互</a:t>
            </a:r>
            <a:r>
              <a:rPr lang="zh-CN" altLang="en-US" sz="32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成角度的两个</a:t>
            </a:r>
            <a:r>
              <a:rPr lang="zh-CN" altLang="en-US" sz="3200" b="1" dirty="0" smtClean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力的合成规律</a:t>
            </a:r>
            <a:endParaRPr lang="zh-CN" altLang="en-US" sz="3200" b="1" dirty="0">
              <a:solidFill>
                <a:srgbClr val="000099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>
            <p:custDataLst>
              <p:tags r:id="rId1"/>
            </p:custDataLst>
          </p:nvPr>
        </p:nvSpPr>
        <p:spPr>
          <a:xfrm>
            <a:off x="699365" y="4858924"/>
            <a:ext cx="7858125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猜想：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合力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和分力间是怎样的关系呢？    </a:t>
            </a:r>
            <a:endParaRPr lang="zh-CN" altLang="en-US" sz="32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Text Box 8"/>
          <p:cNvSpPr txBox="1"/>
          <p:nvPr>
            <p:custDataLst>
              <p:tags r:id="rId2"/>
            </p:custDataLst>
          </p:nvPr>
        </p:nvSpPr>
        <p:spPr>
          <a:xfrm>
            <a:off x="1976283" y="5483278"/>
            <a:ext cx="6061586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如何来验证猜想呢？        </a:t>
            </a:r>
            <a:endParaRPr lang="zh-CN" altLang="en-US" sz="3200" b="1" dirty="0"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3052916" y="1563329"/>
            <a:ext cx="2979174" cy="2625212"/>
            <a:chOff x="6281431" y="2290983"/>
            <a:chExt cx="1924050" cy="1838325"/>
          </a:xfrm>
        </p:grpSpPr>
        <p:grpSp>
          <p:nvGrpSpPr>
            <p:cNvPr id="20" name="组合 41"/>
            <p:cNvGrpSpPr/>
            <p:nvPr>
              <p:custDataLst>
                <p:tags r:id="rId11"/>
              </p:custDataLst>
            </p:nvPr>
          </p:nvGrpSpPr>
          <p:grpSpPr>
            <a:xfrm>
              <a:off x="6281431" y="2290983"/>
              <a:ext cx="1924050" cy="1838325"/>
              <a:chOff x="5185914" y="671946"/>
              <a:chExt cx="1924050" cy="1838325"/>
            </a:xfrm>
          </p:grpSpPr>
          <p:pic>
            <p:nvPicPr>
              <p:cNvPr id="22" name="图片 21"/>
              <p:cNvPicPr>
                <a:picLocks noChangeAspect="1"/>
              </p:cNvPicPr>
              <p:nvPr>
                <p:custDataLst>
                  <p:tags r:id="rId13"/>
                </p:custDataLst>
              </p:nvPr>
            </p:nvPicPr>
            <p:blipFill>
              <a:blip r:embed="rId24" cstate="print"/>
              <a:stretch>
                <a:fillRect/>
              </a:stretch>
            </p:blipFill>
            <p:spPr>
              <a:xfrm>
                <a:off x="5185914" y="671946"/>
                <a:ext cx="1924050" cy="183832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23" name="Group 23"/>
              <p:cNvGrpSpPr/>
              <p:nvPr>
                <p:custDataLst>
                  <p:tags r:id="rId14"/>
                </p:custDataLst>
              </p:nvPr>
            </p:nvGrpSpPr>
            <p:grpSpPr>
              <a:xfrm>
                <a:off x="5575596" y="1556325"/>
                <a:ext cx="1105535" cy="868680"/>
                <a:chOff x="2439" y="7947"/>
                <a:chExt cx="1741" cy="1368"/>
              </a:xfrm>
            </p:grpSpPr>
            <p:cxnSp>
              <p:nvCxnSpPr>
                <p:cNvPr id="24" name="AutoShape 24"/>
                <p:cNvCxnSpPr/>
                <p:nvPr>
                  <p:custDataLst>
                    <p:tags r:id="rId15"/>
                  </p:custDataLst>
                </p:nvPr>
              </p:nvCxnSpPr>
              <p:spPr>
                <a:xfrm rot="-5400000" flipH="1">
                  <a:off x="2665" y="8562"/>
                  <a:ext cx="1259" cy="34"/>
                </a:xfrm>
                <a:prstGeom prst="straightConnector1">
                  <a:avLst/>
                </a:prstGeom>
                <a:ln w="41275" cap="flat" cmpd="sng">
                  <a:solidFill>
                    <a:srgbClr val="C00000"/>
                  </a:solidFill>
                  <a:prstDash val="solid"/>
                  <a:headEnd type="none" w="med" len="med"/>
                  <a:tailEnd type="triangle" w="med" len="lg"/>
                </a:ln>
              </p:spPr>
            </p:cxnSp>
            <p:grpSp>
              <p:nvGrpSpPr>
                <p:cNvPr id="25" name="Group 25"/>
                <p:cNvGrpSpPr/>
                <p:nvPr>
                  <p:custDataLst>
                    <p:tags r:id="rId16"/>
                  </p:custDataLst>
                </p:nvPr>
              </p:nvGrpSpPr>
              <p:grpSpPr>
                <a:xfrm>
                  <a:off x="2439" y="7947"/>
                  <a:ext cx="1741" cy="1368"/>
                  <a:chOff x="6247" y="2941"/>
                  <a:chExt cx="1826" cy="1520"/>
                </a:xfrm>
              </p:grpSpPr>
              <p:sp>
                <p:nvSpPr>
                  <p:cNvPr id="26" name="Text Box 26"/>
                  <p:cNvSpPr txBox="1"/>
                  <p:nvPr>
                    <p:custDataLst>
                      <p:tags r:id="rId17"/>
                    </p:custDataLst>
                  </p:nvPr>
                </p:nvSpPr>
                <p:spPr>
                  <a:xfrm>
                    <a:off x="7421" y="3484"/>
                    <a:ext cx="652" cy="512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/>
                  <a:lstStyle/>
                  <a:p>
                    <a:pPr algn="just"/>
                    <a:r>
                      <a:rPr lang="en-US" altLang="zh-CN" sz="1400" b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</a:rPr>
                      <a:t>F</a:t>
                    </a:r>
                    <a:r>
                      <a:rPr lang="en-US" altLang="zh-CN" sz="1400" b="1" baseline="-250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zh-CN" altLang="zh-CN" dirty="0">
                      <a:solidFill>
                        <a:srgbClr val="000099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27" name="Group 27"/>
                  <p:cNvGrpSpPr/>
                  <p:nvPr>
                    <p:custDataLst>
                      <p:tags r:id="rId18"/>
                    </p:custDataLst>
                  </p:nvPr>
                </p:nvGrpSpPr>
                <p:grpSpPr>
                  <a:xfrm>
                    <a:off x="6247" y="2941"/>
                    <a:ext cx="1636" cy="1520"/>
                    <a:chOff x="6247" y="2941"/>
                    <a:chExt cx="1636" cy="1520"/>
                  </a:xfrm>
                </p:grpSpPr>
                <p:sp>
                  <p:nvSpPr>
                    <p:cNvPr id="28" name="Text Box 28"/>
                    <p:cNvSpPr txBox="1"/>
                    <p:nvPr>
                      <p:custDataLst>
                        <p:tags r:id="rId19"/>
                      </p:custDataLst>
                    </p:nvPr>
                  </p:nvSpPr>
                  <p:spPr>
                    <a:xfrm>
                      <a:off x="6247" y="3693"/>
                      <a:ext cx="811" cy="768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/>
                    <a:lstStyle/>
                    <a:p>
                      <a:pPr algn="just"/>
                      <a:r>
                        <a:rPr lang="en-US" altLang="zh-CN" sz="14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1400" b="1" baseline="-25000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zh-CN" altLang="zh-CN" dirty="0">
                        <a:solidFill>
                          <a:srgbClr val="000099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grpSp>
                  <p:nvGrpSpPr>
                    <p:cNvPr id="29" name="Group 29"/>
                    <p:cNvGrpSpPr/>
                    <p:nvPr>
                      <p:custDataLst>
                        <p:tags r:id="rId20"/>
                      </p:custDataLst>
                    </p:nvPr>
                  </p:nvGrpSpPr>
                  <p:grpSpPr>
                    <a:xfrm>
                      <a:off x="6468" y="2941"/>
                      <a:ext cx="1415" cy="772"/>
                      <a:chOff x="6468" y="2941"/>
                      <a:chExt cx="1415" cy="772"/>
                    </a:xfrm>
                  </p:grpSpPr>
                  <p:cxnSp>
                    <p:nvCxnSpPr>
                      <p:cNvPr id="30" name="AutoShape 30"/>
                      <p:cNvCxnSpPr/>
                      <p:nvPr>
                        <p:custDataLst>
                          <p:tags r:id="rId21"/>
                        </p:custDataLst>
                      </p:nvPr>
                    </p:nvCxnSpPr>
                    <p:spPr>
                      <a:xfrm rot="5400000">
                        <a:off x="6413" y="2995"/>
                        <a:ext cx="772" cy="663"/>
                      </a:xfrm>
                      <a:prstGeom prst="straightConnector1">
                        <a:avLst/>
                      </a:prstGeom>
                      <a:ln w="41275" cap="flat" cmpd="sng">
                        <a:solidFill>
                          <a:srgbClr val="000099"/>
                        </a:solidFill>
                        <a:prstDash val="solid"/>
                        <a:headEnd type="none" w="med" len="med"/>
                        <a:tailEnd type="triangle" w="med" len="lg"/>
                      </a:ln>
                    </p:spPr>
                  </p:cxnSp>
                  <p:cxnSp>
                    <p:nvCxnSpPr>
                      <p:cNvPr id="31" name="AutoShape 31"/>
                      <p:cNvCxnSpPr/>
                      <p:nvPr>
                        <p:custDataLst>
                          <p:tags r:id="rId22"/>
                        </p:custDataLst>
                      </p:nvPr>
                    </p:nvCxnSpPr>
                    <p:spPr>
                      <a:xfrm>
                        <a:off x="7132" y="2943"/>
                        <a:ext cx="751" cy="769"/>
                      </a:xfrm>
                      <a:prstGeom prst="straightConnector1">
                        <a:avLst/>
                      </a:prstGeom>
                      <a:ln w="41275" cap="flat" cmpd="sng">
                        <a:solidFill>
                          <a:srgbClr val="000099"/>
                        </a:solidFill>
                        <a:prstDash val="solid"/>
                        <a:headEnd type="none" w="med" len="med"/>
                        <a:tailEnd type="triangle" w="med" len="lg"/>
                      </a:ln>
                    </p:spPr>
                  </p:cxnSp>
                </p:grpSp>
              </p:grpSp>
            </p:grpSp>
          </p:grpSp>
        </p:grpSp>
        <p:sp>
          <p:nvSpPr>
            <p:cNvPr id="21" name="Text Box 32"/>
            <p:cNvSpPr txBox="1"/>
            <p:nvPr>
              <p:custDataLst>
                <p:tags r:id="rId12"/>
              </p:custDataLst>
            </p:nvPr>
          </p:nvSpPr>
          <p:spPr>
            <a:xfrm>
              <a:off x="7060892" y="3885088"/>
              <a:ext cx="365125" cy="2155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just"/>
              <a:r>
                <a:rPr lang="en-US" altLang="zh-CN" sz="1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  <a:endParaRPr lang="zh-CN" altLang="zh-CN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2" name="Line 5"/>
          <p:cNvSpPr/>
          <p:nvPr>
            <p:custDataLst>
              <p:tags r:id="rId3"/>
            </p:custDataLst>
          </p:nvPr>
        </p:nvSpPr>
        <p:spPr>
          <a:xfrm>
            <a:off x="3878827" y="3465871"/>
            <a:ext cx="648928" cy="471948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34" name="Line 5"/>
          <p:cNvSpPr/>
          <p:nvPr>
            <p:custDataLst>
              <p:tags r:id="rId4"/>
            </p:custDataLst>
          </p:nvPr>
        </p:nvSpPr>
        <p:spPr>
          <a:xfrm flipV="1">
            <a:off x="4542503" y="3436374"/>
            <a:ext cx="619432" cy="486697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33" name="Rectangle 15"/>
          <p:cNvSpPr/>
          <p:nvPr>
            <p:custDataLst>
              <p:tags r:id="rId5"/>
            </p:custDataLst>
          </p:nvPr>
        </p:nvSpPr>
        <p:spPr>
          <a:xfrm>
            <a:off x="235973" y="180533"/>
            <a:ext cx="8672053" cy="689622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r>
              <a:rPr lang="zh-CN" altLang="en-US" sz="3200" b="1" dirty="0" smtClean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实验目的：</a:t>
            </a:r>
            <a:r>
              <a:rPr lang="zh-CN" altLang="en-US" sz="3200" b="1" dirty="0" smtClean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探究</a:t>
            </a:r>
            <a:r>
              <a:rPr lang="zh-CN" altLang="en-US" sz="3200" b="1" dirty="0" smtClean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互</a:t>
            </a:r>
            <a:r>
              <a:rPr lang="zh-CN" altLang="en-US" sz="32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成角度的两个</a:t>
            </a:r>
            <a:r>
              <a:rPr lang="zh-CN" altLang="en-US" sz="3200" b="1" dirty="0" smtClean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力的合成规律</a:t>
            </a:r>
            <a:endParaRPr lang="zh-CN" altLang="en-US" sz="3200" b="1" dirty="0">
              <a:solidFill>
                <a:srgbClr val="000099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Text Box 8"/>
          <p:cNvSpPr txBox="1"/>
          <p:nvPr>
            <p:custDataLst>
              <p:tags r:id="rId6"/>
            </p:custDataLst>
          </p:nvPr>
        </p:nvSpPr>
        <p:spPr>
          <a:xfrm>
            <a:off x="197937" y="862240"/>
            <a:ext cx="2810734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实验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信息处理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：    </a:t>
            </a:r>
            <a:endParaRPr lang="zh-CN" altLang="en-US" sz="3200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6" name="Line 5"/>
          <p:cNvSpPr/>
          <p:nvPr>
            <p:custDataLst>
              <p:tags r:id="rId7"/>
            </p:custDataLst>
          </p:nvPr>
        </p:nvSpPr>
        <p:spPr>
          <a:xfrm>
            <a:off x="4532672" y="2866101"/>
            <a:ext cx="865238" cy="776751"/>
          </a:xfrm>
          <a:prstGeom prst="line">
            <a:avLst/>
          </a:prstGeom>
          <a:ln w="38100" cap="flat" cmpd="sng">
            <a:solidFill>
              <a:srgbClr val="000099"/>
            </a:solidFill>
            <a:prstDash val="sysDash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37" name="Line 5"/>
          <p:cNvSpPr/>
          <p:nvPr>
            <p:custDataLst>
              <p:tags r:id="rId8"/>
            </p:custDataLst>
          </p:nvPr>
        </p:nvSpPr>
        <p:spPr>
          <a:xfrm flipH="1">
            <a:off x="3569110" y="2826774"/>
            <a:ext cx="924230" cy="875072"/>
          </a:xfrm>
          <a:prstGeom prst="line">
            <a:avLst/>
          </a:prstGeom>
          <a:ln w="38100" cap="flat" cmpd="sng">
            <a:solidFill>
              <a:srgbClr val="000099"/>
            </a:solidFill>
            <a:prstDash val="sysDash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cxnSp>
        <p:nvCxnSpPr>
          <p:cNvPr id="38" name="AutoShape 24"/>
          <p:cNvCxnSpPr/>
          <p:nvPr>
            <p:custDataLst>
              <p:tags r:id="rId9"/>
            </p:custDataLst>
          </p:nvPr>
        </p:nvCxnSpPr>
        <p:spPr>
          <a:xfrm>
            <a:off x="4485650" y="2833451"/>
            <a:ext cx="56851" cy="1269866"/>
          </a:xfrm>
          <a:prstGeom prst="straightConnector1">
            <a:avLst/>
          </a:prstGeom>
          <a:ln w="41275" cap="flat" cmpd="sng">
            <a:solidFill>
              <a:schemeClr val="tx1"/>
            </a:solidFill>
            <a:prstDash val="solid"/>
            <a:headEnd type="none" w="med" len="med"/>
            <a:tailEnd type="triangle" w="med" len="lg"/>
          </a:ln>
        </p:spPr>
      </p:cxnSp>
      <p:sp>
        <p:nvSpPr>
          <p:cNvPr id="41" name="Text Box 32"/>
          <p:cNvSpPr txBox="1"/>
          <p:nvPr>
            <p:custDataLst>
              <p:tags r:id="rId10"/>
            </p:custDataLst>
          </p:nvPr>
        </p:nvSpPr>
        <p:spPr>
          <a:xfrm>
            <a:off x="6500126" y="3760534"/>
            <a:ext cx="475861" cy="42800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/>
            <a:endParaRPr lang="zh-CN" altLang="zh-CN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-0.071 0.0835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00208 L 0.0724 0.0902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32" grpId="0" animBg="1"/>
      <p:bldP spid="34" grpId="0" animBg="1"/>
      <p:bldP spid="36" grpId="0" animBg="1"/>
      <p:bldP spid="36" grpId="1" animBg="1"/>
      <p:bldP spid="37" grpId="0" animBg="1"/>
      <p:bldP spid="3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/>
          <p:nvPr>
            <p:custDataLst>
              <p:tags r:id="rId1"/>
            </p:custDataLst>
          </p:nvPr>
        </p:nvSpPr>
        <p:spPr>
          <a:xfrm>
            <a:off x="242176" y="862251"/>
            <a:ext cx="2781244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实验结论：    </a:t>
            </a:r>
            <a:endParaRPr lang="zh-CN" altLang="en-US" sz="3200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5356" y="1489591"/>
            <a:ext cx="7737986" cy="2062103"/>
          </a:xfrm>
          <a:prstGeom prst="rect">
            <a:avLst/>
          </a:prstGeom>
          <a:solidFill>
            <a:srgbClr val="FFFFFF">
              <a:alpha val="70000"/>
            </a:srgbClr>
          </a:solidFill>
          <a:ln w="19050">
            <a:solidFill>
              <a:srgbClr val="0000FF"/>
            </a:solidFill>
            <a:prstDash val="lgDash"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   两个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共点力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合成时，以表示</a:t>
            </a:r>
            <a:r>
              <a:rPr lang="zh-CN" altLang="en-US" sz="3200" b="1" dirty="0" smtClean="0">
                <a:solidFill>
                  <a:srgbClr val="000099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这两个力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的线段为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邻边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作平行四边形</a:t>
            </a:r>
            <a:r>
              <a:rPr lang="en-US" altLang="zh-CN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这两个邻边之间的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对角线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就代表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合力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的大小和方向</a:t>
            </a:r>
            <a:r>
              <a:rPr lang="en-US" altLang="zh-CN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平行四边形定则。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006670" y="5863932"/>
            <a:ext cx="3456199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96" tIns="54448" rIns="108896" bIns="54448"/>
          <a:lstStyle/>
          <a:p>
            <a:endParaRPr lang="zh-CN" altLang="en-US" sz="12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996991" y="4468754"/>
            <a:ext cx="1188664" cy="1428439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96" tIns="54448" rIns="108896" bIns="54448"/>
          <a:lstStyle/>
          <a:p>
            <a:endParaRPr lang="zh-CN" altLang="en-US" sz="120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607539" y="3904785"/>
            <a:ext cx="4439301" cy="2237789"/>
            <a:chOff x="1607539" y="3624573"/>
            <a:chExt cx="4439301" cy="2237789"/>
          </a:xfrm>
        </p:grpSpPr>
        <p:grpSp>
          <p:nvGrpSpPr>
            <p:cNvPr id="28" name="Group 14"/>
            <p:cNvGrpSpPr/>
            <p:nvPr>
              <p:custDataLst>
                <p:tags r:id="rId9"/>
              </p:custDataLst>
            </p:nvPr>
          </p:nvGrpSpPr>
          <p:grpSpPr>
            <a:xfrm>
              <a:off x="1995626" y="4154025"/>
              <a:ext cx="3456200" cy="1448134"/>
              <a:chOff x="1858" y="3897"/>
              <a:chExt cx="1632" cy="912"/>
            </a:xfrm>
          </p:grpSpPr>
          <p:sp>
            <p:nvSpPr>
              <p:cNvPr id="33" name="Line 15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58" y="4800"/>
                <a:ext cx="163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tailEnd type="arrow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120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34" name="Line 16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 flipV="1">
                <a:off x="1859" y="3897"/>
                <a:ext cx="576" cy="91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tailEnd type="arrow" w="sm" len="sm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1200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29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498255" y="5242340"/>
              <a:ext cx="54858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2800" b="1" dirty="0">
                  <a:solidFill>
                    <a:srgbClr val="000099"/>
                  </a:solidFill>
                  <a:latin typeface="华文楷体" pitchFamily="2" charset="-122"/>
                  <a:ea typeface="华文楷体" pitchFamily="2" charset="-122"/>
                </a:rPr>
                <a:t>F</a:t>
              </a:r>
              <a:r>
                <a:rPr lang="en-US" altLang="zh-CN" sz="2800" b="1" baseline="-25000" dirty="0">
                  <a:solidFill>
                    <a:srgbClr val="000099"/>
                  </a:solidFill>
                  <a:latin typeface="华文楷体" pitchFamily="2" charset="-122"/>
                  <a:ea typeface="华文楷体" pitchFamily="2" charset="-122"/>
                </a:rPr>
                <a:t>1</a:t>
              </a:r>
              <a:endParaRPr lang="en-US" altLang="zh-CN" sz="2800" b="1" dirty="0">
                <a:solidFill>
                  <a:srgbClr val="000099"/>
                </a:solidFill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30" name="Text Box 18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772914" y="3624573"/>
              <a:ext cx="63396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2800" b="1" dirty="0">
                  <a:solidFill>
                    <a:srgbClr val="000099"/>
                  </a:solidFill>
                  <a:latin typeface="华文楷体" pitchFamily="2" charset="-122"/>
                  <a:ea typeface="华文楷体" pitchFamily="2" charset="-122"/>
                </a:rPr>
                <a:t>F</a:t>
              </a:r>
              <a:r>
                <a:rPr lang="en-US" altLang="zh-CN" sz="2800" b="1" baseline="-25000" dirty="0">
                  <a:solidFill>
                    <a:srgbClr val="000099"/>
                  </a:solidFill>
                  <a:latin typeface="华文楷体" pitchFamily="2" charset="-122"/>
                  <a:ea typeface="华文楷体" pitchFamily="2" charset="-122"/>
                </a:rPr>
                <a:t>2</a:t>
              </a:r>
              <a:endParaRPr lang="en-US" altLang="zh-CN" sz="2800" b="1" dirty="0">
                <a:solidFill>
                  <a:srgbClr val="000099"/>
                </a:solidFill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31" name="Oval 1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959827" y="5541775"/>
              <a:ext cx="101653" cy="7621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FF"/>
              </a:solidFill>
              <a:rou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12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2" name="Text Box 20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607539" y="5278027"/>
              <a:ext cx="501478" cy="584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3200" dirty="0">
                  <a:solidFill>
                    <a:srgbClr val="0000FF"/>
                  </a:solidFill>
                  <a:latin typeface="微软雅黑" pitchFamily="34" charset="-122"/>
                  <a:ea typeface="微软雅黑" pitchFamily="34" charset="-122"/>
                </a:rPr>
                <a:t>o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027286" y="4226755"/>
            <a:ext cx="5037191" cy="1638253"/>
            <a:chOff x="2027286" y="3946543"/>
            <a:chExt cx="5037191" cy="1638253"/>
          </a:xfrm>
        </p:grpSpPr>
        <p:grpSp>
          <p:nvGrpSpPr>
            <p:cNvPr id="24" name="组合 23"/>
            <p:cNvGrpSpPr/>
            <p:nvPr/>
          </p:nvGrpSpPr>
          <p:grpSpPr>
            <a:xfrm>
              <a:off x="2027286" y="3946543"/>
              <a:ext cx="5037191" cy="1619328"/>
              <a:chOff x="2027286" y="3946543"/>
              <a:chExt cx="5037191" cy="1619328"/>
            </a:xfrm>
          </p:grpSpPr>
          <p:sp>
            <p:nvSpPr>
              <p:cNvPr id="25" name="Line 7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 flipV="1">
                <a:off x="2027286" y="4232786"/>
                <a:ext cx="4550495" cy="133308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med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8896" tIns="54448" rIns="108896" bIns="54448"/>
              <a:lstStyle/>
              <a:p>
                <a:endParaRPr lang="zh-CN" altLang="en-US" sz="120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6" name="Text Box 8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6576926" y="3946543"/>
                <a:ext cx="487551" cy="5408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08896" tIns="54448" rIns="108896" bIns="54448">
                <a:spAutoFit/>
              </a:bodyPr>
              <a:lstStyle/>
              <a:p>
                <a:pPr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zh-CN" sz="2800" b="1" dirty="0">
                    <a:solidFill>
                      <a:srgbClr val="FF0000"/>
                    </a:solidFill>
                    <a:latin typeface="华文楷体" pitchFamily="2" charset="-122"/>
                    <a:ea typeface="华文楷体" pitchFamily="2" charset="-122"/>
                  </a:rPr>
                  <a:t>F</a:t>
                </a:r>
              </a:p>
            </p:txBody>
          </p:sp>
        </p:grpSp>
        <p:sp>
          <p:nvSpPr>
            <p:cNvPr id="35" name="Text Box 1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201124" y="5043949"/>
              <a:ext cx="497829" cy="5408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8896" tIns="54448" rIns="108896" bIns="54448"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2800" b="1" dirty="0">
                  <a:solidFill>
                    <a:srgbClr val="FF0000"/>
                  </a:solidFill>
                  <a:latin typeface="华文楷体" pitchFamily="2" charset="-122"/>
                  <a:ea typeface="华文楷体" pitchFamily="2" charset="-122"/>
                </a:rPr>
                <a:t>θ</a:t>
              </a:r>
            </a:p>
          </p:txBody>
        </p:sp>
      </p:grpSp>
      <p:sp>
        <p:nvSpPr>
          <p:cNvPr id="19" name="Rectangle 15"/>
          <p:cNvSpPr/>
          <p:nvPr>
            <p:custDataLst>
              <p:tags r:id="rId5"/>
            </p:custDataLst>
          </p:nvPr>
        </p:nvSpPr>
        <p:spPr>
          <a:xfrm>
            <a:off x="235973" y="180533"/>
            <a:ext cx="8672053" cy="689622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r>
              <a:rPr lang="zh-CN" altLang="en-US" sz="3200" b="1" dirty="0" smtClean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实验目的：</a:t>
            </a:r>
            <a:r>
              <a:rPr lang="zh-CN" altLang="en-US" sz="3200" b="1" dirty="0" smtClean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探究</a:t>
            </a:r>
            <a:r>
              <a:rPr lang="zh-CN" altLang="en-US" sz="3200" b="1" dirty="0" smtClean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互</a:t>
            </a:r>
            <a:r>
              <a:rPr lang="zh-CN" altLang="en-US" sz="32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成角度的两个</a:t>
            </a:r>
            <a:r>
              <a:rPr lang="zh-CN" altLang="en-US" sz="3200" b="1" dirty="0" smtClean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力的合成规律</a:t>
            </a:r>
            <a:endParaRPr lang="zh-CN" altLang="en-US" sz="3200" b="1" dirty="0">
              <a:solidFill>
                <a:srgbClr val="000099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129 -0.2020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-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4.81481E-6 L 0.37743 -4.81481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3676" y="3264307"/>
            <a:ext cx="7688825" cy="1569660"/>
          </a:xfrm>
          <a:prstGeom prst="rect">
            <a:avLst/>
          </a:prstGeom>
          <a:solidFill>
            <a:srgbClr val="FFFFFF">
              <a:alpha val="70000"/>
            </a:srgbClr>
          </a:solidFill>
          <a:ln w="19050">
            <a:solidFill>
              <a:srgbClr val="0000FF"/>
            </a:solidFill>
            <a:prstDash val="lgDash"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力的分解也遵从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平行四边形定则。</a:t>
            </a:r>
            <a:endParaRPr lang="en-US" altLang="zh-CN" sz="3200" b="1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力的分解与力的合成互为逆运算，都遵从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平行四边形定则。</a:t>
            </a:r>
            <a:endParaRPr lang="zh-CN" altLang="en-US" sz="3200" dirty="0"/>
          </a:p>
        </p:txBody>
      </p:sp>
      <p:grpSp>
        <p:nvGrpSpPr>
          <p:cNvPr id="6" name="组合 5"/>
          <p:cNvGrpSpPr/>
          <p:nvPr/>
        </p:nvGrpSpPr>
        <p:grpSpPr>
          <a:xfrm>
            <a:off x="991716" y="762040"/>
            <a:ext cx="2232025" cy="2290762"/>
            <a:chOff x="3690631" y="2089371"/>
            <a:chExt cx="2232025" cy="2290762"/>
          </a:xfrm>
        </p:grpSpPr>
        <p:pic>
          <p:nvPicPr>
            <p:cNvPr id="7" name="图片 6"/>
            <p:cNvPicPr>
              <a:picLocks noChangeAspect="1"/>
            </p:cNvPicPr>
            <p:nvPr>
              <p:custDataLst>
                <p:tags r:id="rId24"/>
              </p:custDataLst>
            </p:nvPr>
          </p:nvPicPr>
          <p:blipFill>
            <a:blip r:embed="rId29" cstate="print"/>
            <a:srcRect t="-3220" r="53227"/>
            <a:stretch>
              <a:fillRect/>
            </a:stretch>
          </p:blipFill>
          <p:spPr>
            <a:xfrm>
              <a:off x="3690631" y="2089371"/>
              <a:ext cx="2232025" cy="2290762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8" name="Group 13"/>
            <p:cNvGrpSpPr/>
            <p:nvPr>
              <p:custDataLst>
                <p:tags r:id="rId25"/>
              </p:custDataLst>
            </p:nvPr>
          </p:nvGrpSpPr>
          <p:grpSpPr>
            <a:xfrm>
              <a:off x="4698693" y="3084733"/>
              <a:ext cx="446088" cy="788988"/>
              <a:chOff x="3397" y="3000"/>
              <a:chExt cx="703" cy="3132"/>
            </a:xfrm>
          </p:grpSpPr>
          <p:sp>
            <p:nvSpPr>
              <p:cNvPr id="9" name="Text Box 14"/>
              <p:cNvSpPr txBox="1"/>
              <p:nvPr>
                <p:custDataLst>
                  <p:tags r:id="rId26"/>
                </p:custDataLst>
              </p:nvPr>
            </p:nvSpPr>
            <p:spPr>
              <a:xfrm>
                <a:off x="3525" y="4922"/>
                <a:ext cx="575" cy="12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en-US" altLang="zh-CN" sz="14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F</a:t>
                </a:r>
                <a:endParaRPr lang="zh-CN" altLang="zh-CN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10" name="AutoShape 15"/>
              <p:cNvCxnSpPr/>
              <p:nvPr>
                <p:custDataLst>
                  <p:tags r:id="rId27"/>
                </p:custDataLst>
              </p:nvPr>
            </p:nvCxnSpPr>
            <p:spPr>
              <a:xfrm flipH="1">
                <a:off x="3397" y="3000"/>
                <a:ext cx="0" cy="3075"/>
              </a:xfrm>
              <a:prstGeom prst="straightConnector1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none" w="med" len="med"/>
                <a:tailEnd type="triangle" w="med" len="lg"/>
              </a:ln>
            </p:spPr>
          </p:cxnSp>
        </p:grpSp>
      </p:grpSp>
      <p:grpSp>
        <p:nvGrpSpPr>
          <p:cNvPr id="20" name="组合 19"/>
          <p:cNvGrpSpPr/>
          <p:nvPr/>
        </p:nvGrpSpPr>
        <p:grpSpPr>
          <a:xfrm>
            <a:off x="3505915" y="791485"/>
            <a:ext cx="2540000" cy="2232025"/>
            <a:chOff x="1809880" y="2192558"/>
            <a:chExt cx="2540000" cy="2232025"/>
          </a:xfrm>
        </p:grpSpPr>
        <p:pic>
          <p:nvPicPr>
            <p:cNvPr id="21" name="图片 20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29" cstate="print"/>
            <a:srcRect l="46773" t="-574"/>
            <a:stretch>
              <a:fillRect/>
            </a:stretch>
          </p:blipFill>
          <p:spPr>
            <a:xfrm>
              <a:off x="1809880" y="2192558"/>
              <a:ext cx="2540000" cy="2232025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2" name="Group 16"/>
            <p:cNvGrpSpPr/>
            <p:nvPr>
              <p:custDataLst>
                <p:tags r:id="rId17"/>
              </p:custDataLst>
            </p:nvPr>
          </p:nvGrpSpPr>
          <p:grpSpPr>
            <a:xfrm>
              <a:off x="2381025" y="3097833"/>
              <a:ext cx="1328873" cy="500878"/>
              <a:chOff x="8076" y="2978"/>
              <a:chExt cx="3573" cy="1296"/>
            </a:xfrm>
          </p:grpSpPr>
          <p:sp>
            <p:nvSpPr>
              <p:cNvPr id="23" name="Text Box 17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10266" y="3010"/>
                <a:ext cx="1383" cy="79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en-US" altLang="zh-CN" sz="1400" b="1" dirty="0">
                    <a:solidFill>
                      <a:srgbClr val="000099"/>
                    </a:solidFill>
                    <a:latin typeface="Times New Roman" panose="02020603050405020304" pitchFamily="18" charset="0"/>
                  </a:rPr>
                  <a:t>F</a:t>
                </a:r>
                <a:r>
                  <a:rPr lang="en-US" altLang="zh-CN" sz="1400" b="1" baseline="-25000" dirty="0">
                    <a:solidFill>
                      <a:srgbClr val="000099"/>
                    </a:solidFill>
                    <a:latin typeface="Times New Roman" panose="02020603050405020304" pitchFamily="18" charset="0"/>
                  </a:rPr>
                  <a:t>2</a:t>
                </a:r>
                <a:endParaRPr lang="zh-CN" altLang="zh-CN" dirty="0">
                  <a:solidFill>
                    <a:srgbClr val="000099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24" name="Group 18"/>
              <p:cNvGrpSpPr/>
              <p:nvPr>
                <p:custDataLst>
                  <p:tags r:id="rId19"/>
                </p:custDataLst>
              </p:nvPr>
            </p:nvGrpSpPr>
            <p:grpSpPr>
              <a:xfrm>
                <a:off x="8076" y="2978"/>
                <a:ext cx="2707" cy="1296"/>
                <a:chOff x="8076" y="2978"/>
                <a:chExt cx="2707" cy="1296"/>
              </a:xfrm>
            </p:grpSpPr>
            <p:sp>
              <p:nvSpPr>
                <p:cNvPr id="25" name="Text Box 19"/>
                <p:cNvSpPr txBox="1"/>
                <p:nvPr>
                  <p:custDataLst>
                    <p:tags r:id="rId20"/>
                  </p:custDataLst>
                </p:nvPr>
              </p:nvSpPr>
              <p:spPr>
                <a:xfrm>
                  <a:off x="8076" y="3030"/>
                  <a:ext cx="1119" cy="78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algn="just"/>
                  <a:r>
                    <a:rPr lang="en-US" altLang="zh-CN" sz="1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</a:rPr>
                    <a:t>F</a:t>
                  </a:r>
                  <a:r>
                    <a:rPr lang="en-US" altLang="zh-CN" sz="1400" b="1" baseline="-25000" dirty="0">
                      <a:solidFill>
                        <a:srgbClr val="000099"/>
                      </a:solidFill>
                      <a:latin typeface="Times New Roman" panose="02020603050405020304" pitchFamily="18" charset="0"/>
                    </a:rPr>
                    <a:t>1</a:t>
                  </a:r>
                  <a:endParaRPr lang="zh-CN" altLang="zh-CN" dirty="0">
                    <a:solidFill>
                      <a:srgbClr val="000099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26" name="Group 20"/>
                <p:cNvGrpSpPr/>
                <p:nvPr>
                  <p:custDataLst>
                    <p:tags r:id="rId21"/>
                  </p:custDataLst>
                </p:nvPr>
              </p:nvGrpSpPr>
              <p:grpSpPr>
                <a:xfrm>
                  <a:off x="8455" y="2978"/>
                  <a:ext cx="2328" cy="1296"/>
                  <a:chOff x="8455" y="2978"/>
                  <a:chExt cx="2328" cy="1296"/>
                </a:xfrm>
              </p:grpSpPr>
              <p:cxnSp>
                <p:nvCxnSpPr>
                  <p:cNvPr id="27" name="AutoShape 21"/>
                  <p:cNvCxnSpPr/>
                  <p:nvPr>
                    <p:custDataLst>
                      <p:tags r:id="rId22"/>
                    </p:custDataLst>
                  </p:nvPr>
                </p:nvCxnSpPr>
                <p:spPr>
                  <a:xfrm flipH="1">
                    <a:off x="8455" y="2978"/>
                    <a:ext cx="1049" cy="1296"/>
                  </a:xfrm>
                  <a:prstGeom prst="straightConnector1">
                    <a:avLst/>
                  </a:prstGeom>
                  <a:ln w="38100" cap="flat" cmpd="sng">
                    <a:solidFill>
                      <a:srgbClr val="000099"/>
                    </a:solidFill>
                    <a:prstDash val="solid"/>
                    <a:headEnd type="none" w="med" len="med"/>
                    <a:tailEnd type="triangle" w="med" len="lg"/>
                  </a:ln>
                </p:spPr>
              </p:cxnSp>
              <p:cxnSp>
                <p:nvCxnSpPr>
                  <p:cNvPr id="28" name="AutoShape 22"/>
                  <p:cNvCxnSpPr/>
                  <p:nvPr>
                    <p:custDataLst>
                      <p:tags r:id="rId23"/>
                    </p:custDataLst>
                  </p:nvPr>
                </p:nvCxnSpPr>
                <p:spPr>
                  <a:xfrm>
                    <a:off x="9623" y="2981"/>
                    <a:ext cx="1160" cy="1073"/>
                  </a:xfrm>
                  <a:prstGeom prst="straightConnector1">
                    <a:avLst/>
                  </a:prstGeom>
                  <a:ln w="38100" cap="flat" cmpd="sng">
                    <a:solidFill>
                      <a:srgbClr val="000099"/>
                    </a:solidFill>
                    <a:prstDash val="solid"/>
                    <a:headEnd type="none" w="med" len="med"/>
                    <a:tailEnd type="triangle" w="med" len="lg"/>
                  </a:ln>
                </p:spPr>
              </p:cxnSp>
            </p:grpSp>
          </p:grpSp>
        </p:grpSp>
      </p:grpSp>
      <p:grpSp>
        <p:nvGrpSpPr>
          <p:cNvPr id="29" name="组合 28"/>
          <p:cNvGrpSpPr/>
          <p:nvPr/>
        </p:nvGrpSpPr>
        <p:grpSpPr>
          <a:xfrm>
            <a:off x="6369877" y="845666"/>
            <a:ext cx="1924050" cy="1838325"/>
            <a:chOff x="6281431" y="2290983"/>
            <a:chExt cx="1924050" cy="1838325"/>
          </a:xfrm>
        </p:grpSpPr>
        <p:grpSp>
          <p:nvGrpSpPr>
            <p:cNvPr id="30" name="组合 41"/>
            <p:cNvGrpSpPr/>
            <p:nvPr>
              <p:custDataLst>
                <p:tags r:id="rId4"/>
              </p:custDataLst>
            </p:nvPr>
          </p:nvGrpSpPr>
          <p:grpSpPr>
            <a:xfrm>
              <a:off x="6281431" y="2290983"/>
              <a:ext cx="1924050" cy="1838325"/>
              <a:chOff x="5185914" y="671946"/>
              <a:chExt cx="1924050" cy="1838325"/>
            </a:xfrm>
          </p:grpSpPr>
          <p:pic>
            <p:nvPicPr>
              <p:cNvPr id="32" name="图片 31"/>
              <p:cNvPicPr>
                <a:picLocks noChangeAspect="1"/>
              </p:cNvPicPr>
              <p:nvPr>
                <p:custDataLst>
                  <p:tags r:id="rId6"/>
                </p:custDataLst>
              </p:nvPr>
            </p:nvPicPr>
            <p:blipFill>
              <a:blip r:embed="rId30" cstate="print"/>
              <a:stretch>
                <a:fillRect/>
              </a:stretch>
            </p:blipFill>
            <p:spPr>
              <a:xfrm>
                <a:off x="5185914" y="671946"/>
                <a:ext cx="1924050" cy="183832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33" name="Group 23"/>
              <p:cNvGrpSpPr/>
              <p:nvPr>
                <p:custDataLst>
                  <p:tags r:id="rId7"/>
                </p:custDataLst>
              </p:nvPr>
            </p:nvGrpSpPr>
            <p:grpSpPr>
              <a:xfrm>
                <a:off x="5575596" y="1556325"/>
                <a:ext cx="1366520" cy="868680"/>
                <a:chOff x="2439" y="7947"/>
                <a:chExt cx="2152" cy="1368"/>
              </a:xfrm>
            </p:grpSpPr>
            <p:cxnSp>
              <p:nvCxnSpPr>
                <p:cNvPr id="34" name="AutoShape 24"/>
                <p:cNvCxnSpPr/>
                <p:nvPr>
                  <p:custDataLst>
                    <p:tags r:id="rId8"/>
                  </p:custDataLst>
                </p:nvPr>
              </p:nvCxnSpPr>
              <p:spPr>
                <a:xfrm rot="-5400000" flipH="1">
                  <a:off x="2665" y="8562"/>
                  <a:ext cx="1259" cy="34"/>
                </a:xfrm>
                <a:prstGeom prst="straightConnector1">
                  <a:avLst/>
                </a:prstGeom>
                <a:ln w="41275" cap="flat" cmpd="sng">
                  <a:solidFill>
                    <a:srgbClr val="C00000"/>
                  </a:solidFill>
                  <a:prstDash val="solid"/>
                  <a:headEnd type="none" w="med" len="med"/>
                  <a:tailEnd type="triangle" w="med" len="lg"/>
                </a:ln>
              </p:spPr>
            </p:cxnSp>
            <p:grpSp>
              <p:nvGrpSpPr>
                <p:cNvPr id="35" name="Group 25"/>
                <p:cNvGrpSpPr/>
                <p:nvPr>
                  <p:custDataLst>
                    <p:tags r:id="rId9"/>
                  </p:custDataLst>
                </p:nvPr>
              </p:nvGrpSpPr>
              <p:grpSpPr>
                <a:xfrm>
                  <a:off x="2439" y="7947"/>
                  <a:ext cx="2152" cy="1368"/>
                  <a:chOff x="6247" y="2941"/>
                  <a:chExt cx="2257" cy="1520"/>
                </a:xfrm>
              </p:grpSpPr>
              <p:sp>
                <p:nvSpPr>
                  <p:cNvPr id="36" name="Text Box 26"/>
                  <p:cNvSpPr txBox="1"/>
                  <p:nvPr>
                    <p:custDataLst>
                      <p:tags r:id="rId10"/>
                    </p:custDataLst>
                  </p:nvPr>
                </p:nvSpPr>
                <p:spPr>
                  <a:xfrm>
                    <a:off x="7676" y="3574"/>
                    <a:ext cx="828" cy="76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/>
                  <a:lstStyle/>
                  <a:p>
                    <a:pPr algn="just"/>
                    <a:r>
                      <a:rPr lang="en-US" altLang="zh-CN" sz="1400" b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</a:rPr>
                      <a:t>F</a:t>
                    </a:r>
                    <a:r>
                      <a:rPr lang="en-US" altLang="zh-CN" sz="1400" b="1" baseline="-2500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</a:rPr>
                      <a:t>2</a:t>
                    </a:r>
                    <a:endParaRPr lang="zh-CN" altLang="zh-CN" dirty="0">
                      <a:solidFill>
                        <a:srgbClr val="000099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37" name="Group 27"/>
                  <p:cNvGrpSpPr/>
                  <p:nvPr>
                    <p:custDataLst>
                      <p:tags r:id="rId11"/>
                    </p:custDataLst>
                  </p:nvPr>
                </p:nvGrpSpPr>
                <p:grpSpPr>
                  <a:xfrm>
                    <a:off x="6247" y="2941"/>
                    <a:ext cx="1636" cy="1520"/>
                    <a:chOff x="6247" y="2941"/>
                    <a:chExt cx="1636" cy="1520"/>
                  </a:xfrm>
                </p:grpSpPr>
                <p:sp>
                  <p:nvSpPr>
                    <p:cNvPr id="38" name="Text Box 28"/>
                    <p:cNvSpPr txBox="1"/>
                    <p:nvPr>
                      <p:custDataLst>
                        <p:tags r:id="rId12"/>
                      </p:custDataLst>
                    </p:nvPr>
                  </p:nvSpPr>
                  <p:spPr>
                    <a:xfrm>
                      <a:off x="6247" y="3693"/>
                      <a:ext cx="811" cy="768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/>
                    <a:lstStyle/>
                    <a:p>
                      <a:pPr algn="just"/>
                      <a:r>
                        <a:rPr lang="en-US" altLang="zh-CN" sz="14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rPr>
                        <a:t>F</a:t>
                      </a:r>
                      <a:r>
                        <a:rPr lang="en-US" altLang="zh-CN" sz="1400" b="1" baseline="-25000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zh-CN" altLang="zh-CN" dirty="0">
                        <a:solidFill>
                          <a:srgbClr val="000099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grpSp>
                  <p:nvGrpSpPr>
                    <p:cNvPr id="39" name="Group 29"/>
                    <p:cNvGrpSpPr/>
                    <p:nvPr>
                      <p:custDataLst>
                        <p:tags r:id="rId13"/>
                      </p:custDataLst>
                    </p:nvPr>
                  </p:nvGrpSpPr>
                  <p:grpSpPr>
                    <a:xfrm>
                      <a:off x="6468" y="2941"/>
                      <a:ext cx="1415" cy="772"/>
                      <a:chOff x="6468" y="2941"/>
                      <a:chExt cx="1415" cy="772"/>
                    </a:xfrm>
                  </p:grpSpPr>
                  <p:cxnSp>
                    <p:nvCxnSpPr>
                      <p:cNvPr id="40" name="AutoShape 30"/>
                      <p:cNvCxnSpPr/>
                      <p:nvPr>
                        <p:custDataLst>
                          <p:tags r:id="rId14"/>
                        </p:custDataLst>
                      </p:nvPr>
                    </p:nvCxnSpPr>
                    <p:spPr>
                      <a:xfrm rot="5400000">
                        <a:off x="6413" y="2995"/>
                        <a:ext cx="772" cy="663"/>
                      </a:xfrm>
                      <a:prstGeom prst="straightConnector1">
                        <a:avLst/>
                      </a:prstGeom>
                      <a:ln w="41275" cap="flat" cmpd="sng">
                        <a:solidFill>
                          <a:srgbClr val="000099"/>
                        </a:solidFill>
                        <a:prstDash val="solid"/>
                        <a:headEnd type="none" w="med" len="med"/>
                        <a:tailEnd type="triangle" w="med" len="lg"/>
                      </a:ln>
                    </p:spPr>
                  </p:cxnSp>
                  <p:cxnSp>
                    <p:nvCxnSpPr>
                      <p:cNvPr id="41" name="AutoShape 31"/>
                      <p:cNvCxnSpPr/>
                      <p:nvPr>
                        <p:custDataLst>
                          <p:tags r:id="rId15"/>
                        </p:custDataLst>
                      </p:nvPr>
                    </p:nvCxnSpPr>
                    <p:spPr>
                      <a:xfrm>
                        <a:off x="7132" y="2943"/>
                        <a:ext cx="751" cy="769"/>
                      </a:xfrm>
                      <a:prstGeom prst="straightConnector1">
                        <a:avLst/>
                      </a:prstGeom>
                      <a:ln w="41275" cap="flat" cmpd="sng">
                        <a:solidFill>
                          <a:srgbClr val="000099"/>
                        </a:solidFill>
                        <a:prstDash val="solid"/>
                        <a:headEnd type="none" w="med" len="med"/>
                        <a:tailEnd type="triangle" w="med" len="lg"/>
                      </a:ln>
                    </p:spPr>
                  </p:cxnSp>
                </p:grpSp>
              </p:grpSp>
            </p:grpSp>
          </p:grpSp>
        </p:grpSp>
        <p:sp>
          <p:nvSpPr>
            <p:cNvPr id="31" name="Text Box 32"/>
            <p:cNvSpPr txBox="1"/>
            <p:nvPr>
              <p:custDataLst>
                <p:tags r:id="rId5"/>
              </p:custDataLst>
            </p:nvPr>
          </p:nvSpPr>
          <p:spPr>
            <a:xfrm>
              <a:off x="6994219" y="3802468"/>
              <a:ext cx="365125" cy="30483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just"/>
              <a:r>
                <a:rPr lang="en-US" altLang="zh-CN" sz="1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  <a:endParaRPr lang="zh-CN" altLang="zh-CN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6916981" y="2153264"/>
            <a:ext cx="766915" cy="383458"/>
            <a:chOff x="6400801" y="2153264"/>
            <a:chExt cx="766915" cy="383458"/>
          </a:xfrm>
        </p:grpSpPr>
        <p:sp>
          <p:nvSpPr>
            <p:cNvPr id="42" name="Line 5"/>
            <p:cNvSpPr/>
            <p:nvPr>
              <p:custDataLst>
                <p:tags r:id="rId2"/>
              </p:custDataLst>
            </p:nvPr>
          </p:nvSpPr>
          <p:spPr>
            <a:xfrm>
              <a:off x="6400801" y="2153265"/>
              <a:ext cx="368710" cy="36871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Line 5"/>
            <p:cNvSpPr/>
            <p:nvPr>
              <p:custDataLst>
                <p:tags r:id="rId3"/>
              </p:custDataLst>
            </p:nvPr>
          </p:nvSpPr>
          <p:spPr>
            <a:xfrm flipV="1">
              <a:off x="6784258" y="2153264"/>
              <a:ext cx="383458" cy="38345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"/>
          <p:cNvSpPr/>
          <p:nvPr>
            <p:custDataLst>
              <p:tags r:id="rId1"/>
            </p:custDataLst>
          </p:nvPr>
        </p:nvSpPr>
        <p:spPr>
          <a:xfrm>
            <a:off x="6426009" y="741441"/>
            <a:ext cx="1597125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2" name="Line 15"/>
          <p:cNvSpPr/>
          <p:nvPr>
            <p:custDataLst>
              <p:tags r:id="rId2"/>
            </p:custDataLst>
          </p:nvPr>
        </p:nvSpPr>
        <p:spPr>
          <a:xfrm>
            <a:off x="5108430" y="2788853"/>
            <a:ext cx="1587349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arrow" w="sm" len="sm"/>
          </a:ln>
        </p:spPr>
        <p:txBody>
          <a:bodyPr/>
          <a:lstStyle/>
          <a:p>
            <a:endParaRPr/>
          </a:p>
        </p:txBody>
      </p:sp>
      <p:sp>
        <p:nvSpPr>
          <p:cNvPr id="13" name="Line 16"/>
          <p:cNvSpPr/>
          <p:nvPr>
            <p:custDataLst>
              <p:tags r:id="rId3"/>
            </p:custDataLst>
          </p:nvPr>
        </p:nvSpPr>
        <p:spPr>
          <a:xfrm flipV="1">
            <a:off x="6665154" y="717022"/>
            <a:ext cx="1298985" cy="2056726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arrow" w="sm" len="sm"/>
          </a:ln>
        </p:spPr>
        <p:txBody>
          <a:bodyPr/>
          <a:lstStyle/>
          <a:p>
            <a:endParaRPr/>
          </a:p>
        </p:txBody>
      </p:sp>
      <p:sp>
        <p:nvSpPr>
          <p:cNvPr id="9" name="Text Box 17"/>
          <p:cNvSpPr txBox="1"/>
          <p:nvPr>
            <p:custDataLst>
              <p:tags r:id="rId4"/>
            </p:custDataLst>
          </p:nvPr>
        </p:nvSpPr>
        <p:spPr>
          <a:xfrm>
            <a:off x="6450274" y="2753112"/>
            <a:ext cx="685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B</a:t>
            </a:r>
            <a:endParaRPr lang="en-US" altLang="zh-CN" sz="28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7" name="Text Box 20"/>
          <p:cNvSpPr txBox="1"/>
          <p:nvPr>
            <p:custDataLst>
              <p:tags r:id="rId5"/>
            </p:custDataLst>
          </p:nvPr>
        </p:nvSpPr>
        <p:spPr>
          <a:xfrm>
            <a:off x="4908920" y="2744610"/>
            <a:ext cx="609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A</a:t>
            </a:r>
            <a:endParaRPr lang="en-US" altLang="zh-CN" sz="28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19" name="Line 7"/>
          <p:cNvSpPr/>
          <p:nvPr>
            <p:custDataLst>
              <p:tags r:id="rId6"/>
            </p:custDataLst>
          </p:nvPr>
        </p:nvSpPr>
        <p:spPr>
          <a:xfrm flipV="1">
            <a:off x="5132450" y="726688"/>
            <a:ext cx="2802040" cy="2031339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lg"/>
          </a:ln>
        </p:spPr>
        <p:txBody>
          <a:bodyPr/>
          <a:lstStyle/>
          <a:p>
            <a:endParaRPr/>
          </a:p>
        </p:txBody>
      </p:sp>
      <p:sp>
        <p:nvSpPr>
          <p:cNvPr id="20" name="Text Box 8"/>
          <p:cNvSpPr txBox="1"/>
          <p:nvPr>
            <p:custDataLst>
              <p:tags r:id="rId7"/>
            </p:custDataLst>
          </p:nvPr>
        </p:nvSpPr>
        <p:spPr>
          <a:xfrm>
            <a:off x="7895725" y="563948"/>
            <a:ext cx="609600" cy="5191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C</a:t>
            </a:r>
            <a:endParaRPr lang="en-US" altLang="zh-CN" sz="28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10" name="Rectangle 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2619" y="737404"/>
            <a:ext cx="3696929" cy="954107"/>
          </a:xfrm>
          <a:prstGeom prst="rect">
            <a:avLst/>
          </a:prstGeom>
          <a:solidFill>
            <a:srgbClr val="FFFFFF">
              <a:alpha val="70000"/>
            </a:srgbClr>
          </a:solidFill>
          <a:ln w="19050">
            <a:solidFill>
              <a:srgbClr val="0000FF"/>
            </a:solidFill>
            <a:prstDash val="lgDash"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kumimoji="1"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情景</a:t>
            </a:r>
            <a:r>
              <a:rPr kumimoji="1"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itchFamily="2" charset="-122"/>
                <a:ea typeface="华文楷体" pitchFamily="2" charset="-122"/>
              </a:rPr>
              <a:t>：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一个人从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A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走到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B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，发生的位移是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AB，</a:t>
            </a:r>
            <a:endParaRPr lang="zh-CN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4" name="Rectangle 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8039" y="3044096"/>
            <a:ext cx="3696929" cy="523220"/>
          </a:xfrm>
          <a:prstGeom prst="rect">
            <a:avLst/>
          </a:prstGeom>
          <a:solidFill>
            <a:srgbClr val="FFFFFF">
              <a:alpha val="70000"/>
            </a:srgbClr>
          </a:solidFill>
          <a:ln w="19050">
            <a:solidFill>
              <a:srgbClr val="0000FF"/>
            </a:solidFill>
            <a:prstDash val="lgDash"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整个过程的位移是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A C</a:t>
            </a:r>
            <a:endParaRPr lang="zh-CN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Rectangle 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7703" y="1912368"/>
            <a:ext cx="3696929" cy="954107"/>
          </a:xfrm>
          <a:prstGeom prst="rect">
            <a:avLst/>
          </a:prstGeom>
          <a:solidFill>
            <a:srgbClr val="FFFFFF">
              <a:alpha val="70000"/>
            </a:srgbClr>
          </a:solidFill>
          <a:ln w="19050">
            <a:solidFill>
              <a:srgbClr val="0000FF"/>
            </a:solidFill>
            <a:prstDash val="lgDash"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又从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B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走到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C</a:t>
            </a:r>
            <a:r>
              <a:rPr lang="zh-CN" altLang="zh-CN" sz="2800" b="1" dirty="0" smtClean="0">
                <a:latin typeface="华文楷体" pitchFamily="2" charset="-122"/>
                <a:ea typeface="华文楷体" pitchFamily="2" charset="-122"/>
              </a:rPr>
              <a:t>，发生的位移是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BC</a:t>
            </a:r>
            <a:endParaRPr lang="zh-CN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  <p:grpSp>
        <p:nvGrpSpPr>
          <p:cNvPr id="2" name="组合 20"/>
          <p:cNvGrpSpPr/>
          <p:nvPr/>
        </p:nvGrpSpPr>
        <p:grpSpPr>
          <a:xfrm>
            <a:off x="6455191" y="554122"/>
            <a:ext cx="2055060" cy="2723020"/>
            <a:chOff x="6263461" y="465632"/>
            <a:chExt cx="2055060" cy="2723020"/>
          </a:xfrm>
        </p:grpSpPr>
        <p:sp>
          <p:nvSpPr>
            <p:cNvPr id="16" name="Line 16"/>
            <p:cNvSpPr/>
            <p:nvPr>
              <p:custDataLst>
                <p:tags r:id="rId12"/>
              </p:custDataLst>
            </p:nvPr>
          </p:nvSpPr>
          <p:spPr>
            <a:xfrm flipV="1">
              <a:off x="6478341" y="633448"/>
              <a:ext cx="1298985" cy="2056726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arrow" w="sm" len="sm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Text Box 17"/>
            <p:cNvSpPr txBox="1"/>
            <p:nvPr>
              <p:custDataLst>
                <p:tags r:id="rId13"/>
              </p:custDataLst>
            </p:nvPr>
          </p:nvSpPr>
          <p:spPr>
            <a:xfrm>
              <a:off x="6263461" y="2669539"/>
              <a:ext cx="685800" cy="5191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None/>
              </a:pPr>
              <a:r>
                <a:rPr lang="en-US" altLang="zh-CN" sz="2800" b="1" dirty="0" smtClean="0">
                  <a:latin typeface="Times New Roman" panose="02020603050405020304" pitchFamily="18" charset="0"/>
                  <a:ea typeface="楷体_GB2312" panose="02010609030101010101" pitchFamily="49" charset="-122"/>
                </a:rPr>
                <a:t>B</a:t>
              </a:r>
              <a:endParaRPr lang="en-US" altLang="zh-CN" sz="2800" b="1" dirty="0"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sp>
          <p:nvSpPr>
            <p:cNvPr id="18" name="Text Box 8"/>
            <p:cNvSpPr txBox="1"/>
            <p:nvPr>
              <p:custDataLst>
                <p:tags r:id="rId14"/>
              </p:custDataLst>
            </p:nvPr>
          </p:nvSpPr>
          <p:spPr>
            <a:xfrm>
              <a:off x="7708921" y="465632"/>
              <a:ext cx="609600" cy="5191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dirty="0" smtClean="0">
                  <a:latin typeface="Times New Roman" panose="02020603050405020304" pitchFamily="18" charset="0"/>
                  <a:ea typeface="楷体_GB2312" panose="02010609030101010101" pitchFamily="49" charset="-122"/>
                </a:rPr>
                <a:t>C</a:t>
              </a:r>
              <a:endParaRPr lang="en-US" altLang="zh-CN" sz="2800" b="1" dirty="0"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23" name="Rectangle 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8205" y="4317387"/>
            <a:ext cx="7772401" cy="584775"/>
          </a:xfrm>
          <a:prstGeom prst="rect">
            <a:avLst/>
          </a:prstGeom>
          <a:solidFill>
            <a:srgbClr val="FFFFFF">
              <a:alpha val="70000"/>
            </a:srgbClr>
          </a:solidFill>
          <a:ln w="19050">
            <a:solidFill>
              <a:srgbClr val="0000FF"/>
            </a:solidFill>
            <a:prstDash val="lgDash"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结论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：</a:t>
            </a:r>
            <a:r>
              <a:rPr lang="zh-CN" altLang="zh-CN" sz="3200" b="1" dirty="0" smtClean="0">
                <a:latin typeface="华文楷体" pitchFamily="2" charset="-122"/>
                <a:ea typeface="华文楷体" pitchFamily="2" charset="-122"/>
              </a:rPr>
              <a:t>位移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的合成也遵从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平行四边形定则</a:t>
            </a:r>
            <a:endParaRPr lang="zh-CN" altLang="zh-CN" sz="3200" b="1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6 L -0.17083 3.7037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9" grpId="0" animBg="1"/>
      <p:bldP spid="14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79986" y="1569257"/>
            <a:ext cx="7261123" cy="1077218"/>
          </a:xfrm>
          <a:prstGeom prst="rect">
            <a:avLst/>
          </a:prstGeom>
          <a:solidFill>
            <a:srgbClr val="FFFFFF">
              <a:alpha val="70000"/>
            </a:srgbClr>
          </a:solidFill>
          <a:ln w="19050">
            <a:solidFill>
              <a:srgbClr val="0000FF"/>
            </a:solidFill>
            <a:prstDash val="lgDash"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zh-CN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矢量：</a:t>
            </a:r>
            <a:r>
              <a:rPr lang="zh-CN" altLang="zh-CN" sz="3200" b="1" dirty="0" smtClean="0">
                <a:latin typeface="华文楷体" pitchFamily="2" charset="-122"/>
                <a:ea typeface="华文楷体" pitchFamily="2" charset="-122"/>
              </a:rPr>
              <a:t>既有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大小</a:t>
            </a:r>
            <a:r>
              <a:rPr lang="zh-CN" altLang="zh-CN" sz="3200" b="1" dirty="0" smtClean="0">
                <a:latin typeface="华文楷体" pitchFamily="2" charset="-122"/>
                <a:ea typeface="华文楷体" pitchFamily="2" charset="-122"/>
              </a:rPr>
              <a:t>又有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方向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，相加时遵从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平行四边形定则</a:t>
            </a:r>
            <a:r>
              <a:rPr lang="zh-CN" altLang="zh-CN" sz="3200" b="1" dirty="0" smtClean="0">
                <a:latin typeface="华文楷体" pitchFamily="2" charset="-122"/>
                <a:ea typeface="华文楷体" pitchFamily="2" charset="-122"/>
              </a:rPr>
              <a:t>的物理量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。</a:t>
            </a:r>
            <a:endParaRPr lang="zh-CN" altLang="zh-CN" sz="3200" b="1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55410" y="3122717"/>
            <a:ext cx="7261123" cy="1077218"/>
          </a:xfrm>
          <a:prstGeom prst="rect">
            <a:avLst/>
          </a:prstGeom>
          <a:solidFill>
            <a:srgbClr val="FFFFFF">
              <a:alpha val="70000"/>
            </a:srgbClr>
          </a:solidFill>
          <a:ln w="19050">
            <a:solidFill>
              <a:srgbClr val="0000FF"/>
            </a:solidFill>
            <a:prstDash val="lgDash"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标</a:t>
            </a:r>
            <a:r>
              <a:rPr lang="zh-CN" altLang="zh-CN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量：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只</a:t>
            </a:r>
            <a:r>
              <a:rPr lang="zh-CN" altLang="zh-CN" sz="3200" b="1" dirty="0" smtClean="0">
                <a:latin typeface="华文楷体" pitchFamily="2" charset="-122"/>
                <a:ea typeface="华文楷体" pitchFamily="2" charset="-122"/>
              </a:rPr>
              <a:t>有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大小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没有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方向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，相加时遵从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算术法则</a:t>
            </a:r>
            <a:r>
              <a:rPr lang="zh-CN" altLang="zh-CN" sz="3200" b="1" dirty="0" smtClean="0">
                <a:latin typeface="华文楷体" pitchFamily="2" charset="-122"/>
                <a:ea typeface="华文楷体" pitchFamily="2" charset="-122"/>
              </a:rPr>
              <a:t>的物理量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。</a:t>
            </a:r>
            <a:endParaRPr lang="zh-CN" altLang="zh-CN" sz="3200" b="1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1665" y="1356852"/>
            <a:ext cx="2005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课堂小结：</a:t>
            </a:r>
            <a:endParaRPr lang="zh-CN" altLang="en-US" sz="32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/>
          <p:nvPr>
            <p:custDataLst>
              <p:tags r:id="rId1"/>
            </p:custDataLst>
          </p:nvPr>
        </p:nvSpPr>
        <p:spPr>
          <a:xfrm>
            <a:off x="5441272" y="5014537"/>
            <a:ext cx="2016125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3" name="Line 3"/>
          <p:cNvSpPr/>
          <p:nvPr>
            <p:custDataLst>
              <p:tags r:id="rId2"/>
            </p:custDataLst>
          </p:nvPr>
        </p:nvSpPr>
        <p:spPr>
          <a:xfrm flipH="1" flipV="1">
            <a:off x="5441272" y="2442787"/>
            <a:ext cx="0" cy="259238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4" name="Line 4"/>
          <p:cNvSpPr/>
          <p:nvPr>
            <p:custDataLst>
              <p:tags r:id="rId3"/>
            </p:custDataLst>
          </p:nvPr>
        </p:nvSpPr>
        <p:spPr>
          <a:xfrm flipH="1" flipV="1">
            <a:off x="7385959" y="2422150"/>
            <a:ext cx="0" cy="2592387"/>
          </a:xfrm>
          <a:prstGeom prst="line">
            <a:avLst/>
          </a:prstGeom>
          <a:ln w="38100" cap="flat" cmpd="sng"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5" name="Line 5"/>
          <p:cNvSpPr/>
          <p:nvPr>
            <p:custDataLst>
              <p:tags r:id="rId4"/>
            </p:custDataLst>
          </p:nvPr>
        </p:nvSpPr>
        <p:spPr>
          <a:xfrm>
            <a:off x="5441272" y="2422150"/>
            <a:ext cx="1944687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6" name="Line 6"/>
          <p:cNvSpPr/>
          <p:nvPr>
            <p:custDataLst>
              <p:tags r:id="rId5"/>
            </p:custDataLst>
          </p:nvPr>
        </p:nvSpPr>
        <p:spPr>
          <a:xfrm flipV="1">
            <a:off x="5441272" y="2422150"/>
            <a:ext cx="1944687" cy="2592387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7" name="Text Box 7"/>
          <p:cNvSpPr txBox="1"/>
          <p:nvPr>
            <p:custDataLst>
              <p:tags r:id="rId6"/>
            </p:custDataLst>
          </p:nvPr>
        </p:nvSpPr>
        <p:spPr>
          <a:xfrm>
            <a:off x="7530422" y="4484312"/>
            <a:ext cx="537327" cy="523220"/>
          </a:xfrm>
          <a:prstGeom prst="rect">
            <a:avLst/>
          </a:prstGeom>
          <a:noFill/>
          <a:ln w="38100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</a:rPr>
              <a:t>F</a:t>
            </a:r>
            <a:r>
              <a:rPr lang="en-US" altLang="zh-CN" sz="2800" b="1" baseline="-25000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8" name="Text Box 8"/>
          <p:cNvSpPr txBox="1"/>
          <p:nvPr>
            <p:custDataLst>
              <p:tags r:id="rId7"/>
            </p:custDataLst>
          </p:nvPr>
        </p:nvSpPr>
        <p:spPr>
          <a:xfrm>
            <a:off x="7435172" y="2061787"/>
            <a:ext cx="404278" cy="523220"/>
          </a:xfrm>
          <a:prstGeom prst="rect">
            <a:avLst/>
          </a:prstGeom>
          <a:noFill/>
          <a:ln w="38100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</a:rPr>
              <a:t>F</a:t>
            </a:r>
            <a:endParaRPr lang="en-US" altLang="zh-CN" sz="2800" b="1" baseline="-25000" dirty="0">
              <a:latin typeface="Arial" panose="020B0604020202020204" pitchFamily="34" charset="0"/>
            </a:endParaRPr>
          </a:p>
        </p:txBody>
      </p:sp>
      <p:sp>
        <p:nvSpPr>
          <p:cNvPr id="9" name="Text Box 9"/>
          <p:cNvSpPr txBox="1"/>
          <p:nvPr>
            <p:custDataLst>
              <p:tags r:id="rId8"/>
            </p:custDataLst>
          </p:nvPr>
        </p:nvSpPr>
        <p:spPr>
          <a:xfrm>
            <a:off x="5058684" y="4763712"/>
            <a:ext cx="762000" cy="503238"/>
          </a:xfrm>
          <a:prstGeom prst="rect">
            <a:avLst/>
          </a:prstGeom>
          <a:noFill/>
          <a:ln w="38100">
            <a:noFill/>
          </a:ln>
        </p:spPr>
        <p:txBody>
          <a:bodyPr anchor="ctr" anchorCtr="0">
            <a:spAutoFit/>
          </a:bodyPr>
          <a:lstStyle/>
          <a:p>
            <a:r>
              <a:rPr lang="en-US" altLang="zh-CN" sz="4000" b="1" baseline="-25000"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10" name="Group 10"/>
          <p:cNvGrpSpPr/>
          <p:nvPr>
            <p:custDataLst>
              <p:tags r:id="rId9"/>
            </p:custDataLst>
          </p:nvPr>
        </p:nvGrpSpPr>
        <p:grpSpPr>
          <a:xfrm>
            <a:off x="5547634" y="4544637"/>
            <a:ext cx="635000" cy="528638"/>
            <a:chOff x="1994" y="2454"/>
            <a:chExt cx="400" cy="333"/>
          </a:xfrm>
        </p:grpSpPr>
        <p:sp>
          <p:nvSpPr>
            <p:cNvPr id="11" name="Text Box 11"/>
            <p:cNvSpPr txBox="1"/>
            <p:nvPr>
              <p:custDataLst>
                <p:tags r:id="rId45"/>
              </p:custDataLst>
            </p:nvPr>
          </p:nvSpPr>
          <p:spPr>
            <a:xfrm>
              <a:off x="1994" y="2499"/>
              <a:ext cx="309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b="1">
                  <a:latin typeface="Arial" panose="020B0604020202020204" pitchFamily="34" charset="0"/>
                </a:rPr>
                <a:t>）</a:t>
              </a:r>
            </a:p>
          </p:txBody>
        </p:sp>
        <p:sp>
          <p:nvSpPr>
            <p:cNvPr id="12" name="Text Box 12"/>
            <p:cNvSpPr txBox="1"/>
            <p:nvPr>
              <p:custDataLst>
                <p:tags r:id="rId46"/>
              </p:custDataLst>
            </p:nvPr>
          </p:nvSpPr>
          <p:spPr>
            <a:xfrm>
              <a:off x="2085" y="2454"/>
              <a:ext cx="309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r>
                <a:rPr lang="el-GR" altLang="zh-CN" b="1">
                  <a:latin typeface="Arial" panose="020B0604020202020204" pitchFamily="34" charset="0"/>
                </a:rPr>
                <a:t>α</a:t>
              </a:r>
            </a:p>
          </p:txBody>
        </p:sp>
      </p:grpSp>
      <p:sp>
        <p:nvSpPr>
          <p:cNvPr id="13" name="Text Box 13"/>
          <p:cNvSpPr txBox="1"/>
          <p:nvPr>
            <p:custDataLst>
              <p:tags r:id="rId10"/>
            </p:custDataLst>
          </p:nvPr>
        </p:nvSpPr>
        <p:spPr>
          <a:xfrm>
            <a:off x="4842784" y="2206250"/>
            <a:ext cx="660400" cy="52322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latin typeface="Arial" panose="020B0604020202020204" pitchFamily="34" charset="0"/>
              </a:rPr>
              <a:t>F</a:t>
            </a:r>
            <a:r>
              <a:rPr lang="en-US" altLang="zh-CN" sz="2800" b="1" baseline="-25000" dirty="0">
                <a:latin typeface="Arial" panose="020B0604020202020204" pitchFamily="34" charset="0"/>
              </a:rPr>
              <a:t>2</a:t>
            </a:r>
          </a:p>
        </p:txBody>
      </p:sp>
      <p:grpSp>
        <p:nvGrpSpPr>
          <p:cNvPr id="14" name="Group 14"/>
          <p:cNvGrpSpPr/>
          <p:nvPr>
            <p:custDataLst>
              <p:tags r:id="rId11"/>
            </p:custDataLst>
          </p:nvPr>
        </p:nvGrpSpPr>
        <p:grpSpPr>
          <a:xfrm>
            <a:off x="6069922" y="4870075"/>
            <a:ext cx="668337" cy="144462"/>
            <a:chOff x="2323" y="2659"/>
            <a:chExt cx="421" cy="91"/>
          </a:xfrm>
        </p:grpSpPr>
        <p:sp>
          <p:nvSpPr>
            <p:cNvPr id="15" name="Line 15"/>
            <p:cNvSpPr/>
            <p:nvPr>
              <p:custDataLst>
                <p:tags r:id="rId43"/>
              </p:custDataLst>
            </p:nvPr>
          </p:nvSpPr>
          <p:spPr>
            <a:xfrm flipH="1" flipV="1">
              <a:off x="2323" y="2659"/>
              <a:ext cx="0" cy="9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Line 16"/>
            <p:cNvSpPr/>
            <p:nvPr>
              <p:custDataLst>
                <p:tags r:id="rId44"/>
              </p:custDataLst>
            </p:nvPr>
          </p:nvSpPr>
          <p:spPr>
            <a:xfrm flipH="1" flipV="1">
              <a:off x="2744" y="2659"/>
              <a:ext cx="0" cy="9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17" name="Group 17"/>
          <p:cNvGrpSpPr/>
          <p:nvPr>
            <p:custDataLst>
              <p:tags r:id="rId12"/>
            </p:custDataLst>
          </p:nvPr>
        </p:nvGrpSpPr>
        <p:grpSpPr>
          <a:xfrm>
            <a:off x="5441272" y="3028575"/>
            <a:ext cx="144462" cy="1336675"/>
            <a:chOff x="4558" y="1434"/>
            <a:chExt cx="91" cy="842"/>
          </a:xfrm>
        </p:grpSpPr>
        <p:grpSp>
          <p:nvGrpSpPr>
            <p:cNvPr id="18" name="Group 18"/>
            <p:cNvGrpSpPr/>
            <p:nvPr>
              <p:custDataLst>
                <p:tags r:id="rId37"/>
              </p:custDataLst>
            </p:nvPr>
          </p:nvGrpSpPr>
          <p:grpSpPr>
            <a:xfrm rot="-5400000">
              <a:off x="4393" y="1599"/>
              <a:ext cx="421" cy="91"/>
              <a:chOff x="2323" y="2659"/>
              <a:chExt cx="421" cy="91"/>
            </a:xfrm>
          </p:grpSpPr>
          <p:sp>
            <p:nvSpPr>
              <p:cNvPr id="22" name="Line 19"/>
              <p:cNvSpPr/>
              <p:nvPr>
                <p:custDataLst>
                  <p:tags r:id="rId41"/>
                </p:custDataLst>
              </p:nvPr>
            </p:nvSpPr>
            <p:spPr>
              <a:xfrm flipH="1" flipV="1">
                <a:off x="2323" y="2659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3" name="Line 20"/>
              <p:cNvSpPr/>
              <p:nvPr>
                <p:custDataLst>
                  <p:tags r:id="rId42"/>
                </p:custDataLst>
              </p:nvPr>
            </p:nvSpPr>
            <p:spPr>
              <a:xfrm flipH="1" flipV="1">
                <a:off x="2744" y="2659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</p:grpSp>
        <p:grpSp>
          <p:nvGrpSpPr>
            <p:cNvPr id="19" name="Group 21"/>
            <p:cNvGrpSpPr/>
            <p:nvPr>
              <p:custDataLst>
                <p:tags r:id="rId38"/>
              </p:custDataLst>
            </p:nvPr>
          </p:nvGrpSpPr>
          <p:grpSpPr>
            <a:xfrm rot="-5400000">
              <a:off x="4393" y="2020"/>
              <a:ext cx="421" cy="91"/>
              <a:chOff x="2323" y="2659"/>
              <a:chExt cx="421" cy="91"/>
            </a:xfrm>
          </p:grpSpPr>
          <p:sp>
            <p:nvSpPr>
              <p:cNvPr id="20" name="Line 22"/>
              <p:cNvSpPr/>
              <p:nvPr>
                <p:custDataLst>
                  <p:tags r:id="rId39"/>
                </p:custDataLst>
              </p:nvPr>
            </p:nvSpPr>
            <p:spPr>
              <a:xfrm flipH="1" flipV="1">
                <a:off x="2323" y="2659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21" name="Line 23"/>
              <p:cNvSpPr/>
              <p:nvPr>
                <p:custDataLst>
                  <p:tags r:id="rId40"/>
                </p:custDataLst>
              </p:nvPr>
            </p:nvSpPr>
            <p:spPr>
              <a:xfrm flipH="1" flipV="1">
                <a:off x="2744" y="2659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</p:grpSp>
      </p:grpSp>
      <p:grpSp>
        <p:nvGrpSpPr>
          <p:cNvPr id="24" name="Group 24"/>
          <p:cNvGrpSpPr/>
          <p:nvPr>
            <p:custDataLst>
              <p:tags r:id="rId13"/>
            </p:custDataLst>
          </p:nvPr>
        </p:nvGrpSpPr>
        <p:grpSpPr>
          <a:xfrm rot="2220000">
            <a:off x="6358847" y="2796800"/>
            <a:ext cx="144462" cy="2016125"/>
            <a:chOff x="3742" y="1207"/>
            <a:chExt cx="91" cy="1270"/>
          </a:xfrm>
        </p:grpSpPr>
        <p:grpSp>
          <p:nvGrpSpPr>
            <p:cNvPr id="25" name="Group 25"/>
            <p:cNvGrpSpPr/>
            <p:nvPr>
              <p:custDataLst>
                <p:tags r:id="rId23"/>
              </p:custDataLst>
            </p:nvPr>
          </p:nvGrpSpPr>
          <p:grpSpPr>
            <a:xfrm>
              <a:off x="3742" y="1635"/>
              <a:ext cx="91" cy="842"/>
              <a:chOff x="4558" y="1434"/>
              <a:chExt cx="91" cy="842"/>
            </a:xfrm>
          </p:grpSpPr>
          <p:grpSp>
            <p:nvGrpSpPr>
              <p:cNvPr id="33" name="Group 26"/>
              <p:cNvGrpSpPr/>
              <p:nvPr>
                <p:custDataLst>
                  <p:tags r:id="rId31"/>
                </p:custDataLst>
              </p:nvPr>
            </p:nvGrpSpPr>
            <p:grpSpPr>
              <a:xfrm rot="-5400000">
                <a:off x="4393" y="1599"/>
                <a:ext cx="421" cy="91"/>
                <a:chOff x="2323" y="2659"/>
                <a:chExt cx="421" cy="91"/>
              </a:xfrm>
            </p:grpSpPr>
            <p:sp>
              <p:nvSpPr>
                <p:cNvPr id="37" name="Line 27"/>
                <p:cNvSpPr/>
                <p:nvPr>
                  <p:custDataLst>
                    <p:tags r:id="rId35"/>
                  </p:custDataLst>
                </p:nvPr>
              </p:nvSpPr>
              <p:spPr>
                <a:xfrm flipH="1" flipV="1">
                  <a:off x="2323" y="2659"/>
                  <a:ext cx="0" cy="91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38" name="Line 28"/>
                <p:cNvSpPr/>
                <p:nvPr>
                  <p:custDataLst>
                    <p:tags r:id="rId36"/>
                  </p:custDataLst>
                </p:nvPr>
              </p:nvSpPr>
              <p:spPr>
                <a:xfrm flipH="1" flipV="1">
                  <a:off x="2744" y="2659"/>
                  <a:ext cx="0" cy="91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</p:grpSp>
          <p:grpSp>
            <p:nvGrpSpPr>
              <p:cNvPr id="34" name="Group 29"/>
              <p:cNvGrpSpPr/>
              <p:nvPr>
                <p:custDataLst>
                  <p:tags r:id="rId32"/>
                </p:custDataLst>
              </p:nvPr>
            </p:nvGrpSpPr>
            <p:grpSpPr>
              <a:xfrm rot="-5400000">
                <a:off x="4393" y="2020"/>
                <a:ext cx="421" cy="91"/>
                <a:chOff x="2323" y="2659"/>
                <a:chExt cx="421" cy="91"/>
              </a:xfrm>
            </p:grpSpPr>
            <p:sp>
              <p:nvSpPr>
                <p:cNvPr id="35" name="Line 30"/>
                <p:cNvSpPr/>
                <p:nvPr>
                  <p:custDataLst>
                    <p:tags r:id="rId33"/>
                  </p:custDataLst>
                </p:nvPr>
              </p:nvSpPr>
              <p:spPr>
                <a:xfrm flipH="1" flipV="1">
                  <a:off x="2323" y="2659"/>
                  <a:ext cx="0" cy="91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36" name="Line 31"/>
                <p:cNvSpPr/>
                <p:nvPr>
                  <p:custDataLst>
                    <p:tags r:id="rId34"/>
                  </p:custDataLst>
                </p:nvPr>
              </p:nvSpPr>
              <p:spPr>
                <a:xfrm flipH="1" flipV="1">
                  <a:off x="2744" y="2659"/>
                  <a:ext cx="0" cy="91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</p:grpSp>
        </p:grpSp>
        <p:grpSp>
          <p:nvGrpSpPr>
            <p:cNvPr id="26" name="Group 32"/>
            <p:cNvGrpSpPr/>
            <p:nvPr>
              <p:custDataLst>
                <p:tags r:id="rId24"/>
              </p:custDataLst>
            </p:nvPr>
          </p:nvGrpSpPr>
          <p:grpSpPr>
            <a:xfrm>
              <a:off x="3742" y="1207"/>
              <a:ext cx="91" cy="842"/>
              <a:chOff x="4558" y="1434"/>
              <a:chExt cx="91" cy="842"/>
            </a:xfrm>
          </p:grpSpPr>
          <p:grpSp>
            <p:nvGrpSpPr>
              <p:cNvPr id="27" name="Group 33"/>
              <p:cNvGrpSpPr/>
              <p:nvPr>
                <p:custDataLst>
                  <p:tags r:id="rId25"/>
                </p:custDataLst>
              </p:nvPr>
            </p:nvGrpSpPr>
            <p:grpSpPr>
              <a:xfrm rot="-5400000">
                <a:off x="4393" y="1599"/>
                <a:ext cx="421" cy="91"/>
                <a:chOff x="2323" y="2659"/>
                <a:chExt cx="421" cy="91"/>
              </a:xfrm>
            </p:grpSpPr>
            <p:sp>
              <p:nvSpPr>
                <p:cNvPr id="31" name="Line 34"/>
                <p:cNvSpPr/>
                <p:nvPr>
                  <p:custDataLst>
                    <p:tags r:id="rId29"/>
                  </p:custDataLst>
                </p:nvPr>
              </p:nvSpPr>
              <p:spPr>
                <a:xfrm flipH="1" flipV="1">
                  <a:off x="2323" y="2659"/>
                  <a:ext cx="0" cy="91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32" name="Line 35"/>
                <p:cNvSpPr/>
                <p:nvPr>
                  <p:custDataLst>
                    <p:tags r:id="rId30"/>
                  </p:custDataLst>
                </p:nvPr>
              </p:nvSpPr>
              <p:spPr>
                <a:xfrm flipH="1" flipV="1">
                  <a:off x="2744" y="2659"/>
                  <a:ext cx="0" cy="91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</p:grpSp>
          <p:grpSp>
            <p:nvGrpSpPr>
              <p:cNvPr id="28" name="Group 36"/>
              <p:cNvGrpSpPr/>
              <p:nvPr>
                <p:custDataLst>
                  <p:tags r:id="rId26"/>
                </p:custDataLst>
              </p:nvPr>
            </p:nvGrpSpPr>
            <p:grpSpPr>
              <a:xfrm rot="-5400000">
                <a:off x="4393" y="2020"/>
                <a:ext cx="421" cy="91"/>
                <a:chOff x="2323" y="2659"/>
                <a:chExt cx="421" cy="91"/>
              </a:xfrm>
            </p:grpSpPr>
            <p:sp>
              <p:nvSpPr>
                <p:cNvPr id="29" name="Line 37"/>
                <p:cNvSpPr/>
                <p:nvPr>
                  <p:custDataLst>
                    <p:tags r:id="rId27"/>
                  </p:custDataLst>
                </p:nvPr>
              </p:nvSpPr>
              <p:spPr>
                <a:xfrm flipH="1" flipV="1">
                  <a:off x="2323" y="2659"/>
                  <a:ext cx="0" cy="91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30" name="Line 38"/>
                <p:cNvSpPr/>
                <p:nvPr>
                  <p:custDataLst>
                    <p:tags r:id="rId28"/>
                  </p:custDataLst>
                </p:nvPr>
              </p:nvSpPr>
              <p:spPr>
                <a:xfrm flipH="1" flipV="1">
                  <a:off x="2744" y="2659"/>
                  <a:ext cx="0" cy="91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</p:grpSp>
        </p:grpSp>
      </p:grpSp>
      <p:grpSp>
        <p:nvGrpSpPr>
          <p:cNvPr id="39" name="Group 39"/>
          <p:cNvGrpSpPr/>
          <p:nvPr>
            <p:custDataLst>
              <p:tags r:id="rId14"/>
            </p:custDataLst>
          </p:nvPr>
        </p:nvGrpSpPr>
        <p:grpSpPr>
          <a:xfrm>
            <a:off x="7890781" y="2998414"/>
            <a:ext cx="844550" cy="858838"/>
            <a:chOff x="3833" y="1842"/>
            <a:chExt cx="532" cy="541"/>
          </a:xfrm>
        </p:grpSpPr>
        <p:sp>
          <p:nvSpPr>
            <p:cNvPr id="40" name="Text Box 40"/>
            <p:cNvSpPr txBox="1"/>
            <p:nvPr>
              <p:custDataLst>
                <p:tags r:id="rId18"/>
              </p:custDataLst>
            </p:nvPr>
          </p:nvSpPr>
          <p:spPr>
            <a:xfrm>
              <a:off x="3833" y="2053"/>
              <a:ext cx="532" cy="33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latin typeface="Arial" panose="020B0604020202020204" pitchFamily="34" charset="0"/>
                </a:rPr>
                <a:t>15N</a:t>
              </a:r>
            </a:p>
          </p:txBody>
        </p:sp>
        <p:sp>
          <p:nvSpPr>
            <p:cNvPr id="41" name="Line 41"/>
            <p:cNvSpPr/>
            <p:nvPr>
              <p:custDataLst>
                <p:tags r:id="rId19"/>
              </p:custDataLst>
            </p:nvPr>
          </p:nvSpPr>
          <p:spPr>
            <a:xfrm>
              <a:off x="3866" y="1933"/>
              <a:ext cx="45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grpSp>
          <p:nvGrpSpPr>
            <p:cNvPr id="42" name="Group 42"/>
            <p:cNvGrpSpPr/>
            <p:nvPr>
              <p:custDataLst>
                <p:tags r:id="rId20"/>
              </p:custDataLst>
            </p:nvPr>
          </p:nvGrpSpPr>
          <p:grpSpPr>
            <a:xfrm>
              <a:off x="3878" y="1842"/>
              <a:ext cx="421" cy="91"/>
              <a:chOff x="2323" y="2659"/>
              <a:chExt cx="421" cy="91"/>
            </a:xfrm>
          </p:grpSpPr>
          <p:sp>
            <p:nvSpPr>
              <p:cNvPr id="43" name="Line 43"/>
              <p:cNvSpPr/>
              <p:nvPr>
                <p:custDataLst>
                  <p:tags r:id="rId21"/>
                </p:custDataLst>
              </p:nvPr>
            </p:nvSpPr>
            <p:spPr>
              <a:xfrm flipH="1" flipV="1">
                <a:off x="2323" y="2659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44" name="Line 44"/>
              <p:cNvSpPr/>
              <p:nvPr>
                <p:custDataLst>
                  <p:tags r:id="rId22"/>
                </p:custDataLst>
              </p:nvPr>
            </p:nvSpPr>
            <p:spPr>
              <a:xfrm flipH="1" flipV="1">
                <a:off x="2744" y="2659"/>
                <a:ext cx="0" cy="91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</p:grpSp>
      </p:grpSp>
      <p:sp>
        <p:nvSpPr>
          <p:cNvPr id="45" name="Rectangle 45"/>
          <p:cNvSpPr/>
          <p:nvPr>
            <p:custDataLst>
              <p:tags r:id="rId15"/>
            </p:custDataLst>
          </p:nvPr>
        </p:nvSpPr>
        <p:spPr>
          <a:xfrm>
            <a:off x="713710" y="2423925"/>
            <a:ext cx="7442148" cy="5794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解：</a:t>
            </a:r>
            <a:r>
              <a:rPr lang="en-US" altLang="zh-CN" sz="32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(1)</a:t>
            </a:r>
            <a:r>
              <a:rPr lang="zh-CN" altLang="en-US" sz="32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作图法</a:t>
            </a:r>
            <a:r>
              <a:rPr lang="en-US" altLang="zh-CN" sz="32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. </a:t>
            </a:r>
          </a:p>
        </p:txBody>
      </p:sp>
      <p:sp>
        <p:nvSpPr>
          <p:cNvPr id="46" name="Text Box 4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21339" y="3142345"/>
            <a:ext cx="3240088" cy="1384995"/>
          </a:xfrm>
          <a:prstGeom prst="rect">
            <a:avLst/>
          </a:prstGeom>
          <a:solidFill>
            <a:srgbClr val="FFFFFF">
              <a:alpha val="56078"/>
            </a:srgbClr>
          </a:solidFill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2800" b="1" kern="1200" cap="none" spc="0" normalizeH="0" baseline="0" noProof="0" dirty="0">
                <a:latin typeface="华文楷体" pitchFamily="2" charset="-122"/>
                <a:ea typeface="华文楷体" pitchFamily="2" charset="-122"/>
              </a:rPr>
              <a:t>则</a:t>
            </a:r>
            <a:r>
              <a:rPr kumimoji="0" lang="en-US" altLang="zh-CN" sz="2800" b="1" kern="1200" cap="none" spc="0" normalizeH="0" baseline="0" noProof="0" dirty="0">
                <a:latin typeface="华文楷体" pitchFamily="2" charset="-122"/>
                <a:ea typeface="华文楷体" pitchFamily="2" charset="-122"/>
              </a:rPr>
              <a:t>F=75N, </a:t>
            </a:r>
            <a:r>
              <a:rPr kumimoji="0" lang="zh-CN" altLang="en-US" sz="2800" b="1" kern="1200" cap="none" spc="0" normalizeH="0" baseline="0" noProof="0" dirty="0">
                <a:latin typeface="华文楷体" pitchFamily="2" charset="-122"/>
                <a:ea typeface="华文楷体" pitchFamily="2" charset="-122"/>
              </a:rPr>
              <a:t>合力</a:t>
            </a:r>
            <a:r>
              <a:rPr kumimoji="0" lang="en-US" altLang="zh-CN" sz="2800" b="1" kern="1200" cap="none" spc="0" normalizeH="0" baseline="0" noProof="0" dirty="0">
                <a:latin typeface="华文楷体" pitchFamily="2" charset="-122"/>
                <a:ea typeface="华文楷体" pitchFamily="2" charset="-122"/>
              </a:rPr>
              <a:t>F</a:t>
            </a:r>
            <a:r>
              <a:rPr kumimoji="0" lang="zh-CN" altLang="en-US" sz="2800" b="1" kern="1200" cap="none" spc="0" normalizeH="0" baseline="0" noProof="0" dirty="0">
                <a:latin typeface="华文楷体" pitchFamily="2" charset="-122"/>
                <a:ea typeface="华文楷体" pitchFamily="2" charset="-122"/>
              </a:rPr>
              <a:t>与水平分力</a:t>
            </a:r>
            <a:r>
              <a:rPr kumimoji="0" lang="en-US" altLang="zh-CN" sz="2800" b="1" kern="1200" cap="none" spc="0" normalizeH="0" baseline="0" noProof="0" dirty="0">
                <a:latin typeface="华文楷体" pitchFamily="2" charset="-122"/>
                <a:ea typeface="华文楷体" pitchFamily="2" charset="-122"/>
              </a:rPr>
              <a:t>F</a:t>
            </a:r>
            <a:r>
              <a:rPr kumimoji="0" lang="en-US" altLang="zh-CN" sz="2800" b="1" kern="1200" cap="none" spc="0" normalizeH="0" baseline="-25000" noProof="0" dirty="0">
                <a:latin typeface="华文楷体" pitchFamily="2" charset="-122"/>
                <a:ea typeface="华文楷体" pitchFamily="2" charset="-122"/>
              </a:rPr>
              <a:t>1</a:t>
            </a:r>
            <a:r>
              <a:rPr kumimoji="0" lang="zh-CN" altLang="en-US" sz="2800" b="1" kern="1200" cap="none" spc="0" normalizeH="0" baseline="0" noProof="0" dirty="0">
                <a:latin typeface="华文楷体" pitchFamily="2" charset="-122"/>
                <a:ea typeface="华文楷体" pitchFamily="2" charset="-122"/>
              </a:rPr>
              <a:t>间的夹角为</a:t>
            </a:r>
            <a:r>
              <a:rPr kumimoji="0" lang="en-US" altLang="zh-CN" sz="2800" b="1" kern="1200" cap="none" spc="0" normalizeH="0" baseline="0" noProof="0" dirty="0">
                <a:latin typeface="华文楷体" pitchFamily="2" charset="-122"/>
                <a:ea typeface="华文楷体" pitchFamily="2" charset="-122"/>
              </a:rPr>
              <a:t>53°</a:t>
            </a:r>
          </a:p>
        </p:txBody>
      </p:sp>
      <p:sp>
        <p:nvSpPr>
          <p:cNvPr id="47" name="Text Box 4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48928" y="549275"/>
            <a:ext cx="7949381" cy="1384995"/>
          </a:xfrm>
          <a:prstGeom prst="rect">
            <a:avLst/>
          </a:prstGeom>
          <a:solidFill>
            <a:srgbClr val="FFFFFF">
              <a:alpha val="50980"/>
            </a:srgbClr>
          </a:solidFill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zh-CN" altLang="en-US" sz="2800" b="1" kern="1200" cap="none" spc="0" normalizeH="0" baseline="0" noProof="0" dirty="0" smtClean="0">
                <a:latin typeface="华文楷体" pitchFamily="2" charset="-122"/>
                <a:ea typeface="华文楷体" pitchFamily="2" charset="-122"/>
              </a:rPr>
              <a:t>某物体受到一个大小为力</a:t>
            </a:r>
            <a:r>
              <a:rPr lang="en-US" altLang="zh-CN" sz="2800" b="1" noProof="0" dirty="0" smtClean="0">
                <a:latin typeface="华文楷体" pitchFamily="2" charset="-122"/>
                <a:ea typeface="华文楷体" pitchFamily="2" charset="-122"/>
              </a:rPr>
              <a:t>45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N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的力</a:t>
            </a:r>
            <a:r>
              <a:rPr kumimoji="0" lang="zh-CN" altLang="en-US" sz="2800" b="1" kern="1200" cap="none" spc="0" normalizeH="0" baseline="0" noProof="0" dirty="0" smtClean="0">
                <a:latin typeface="华文楷体" pitchFamily="2" charset="-122"/>
                <a:ea typeface="华文楷体" pitchFamily="2" charset="-122"/>
              </a:rPr>
              <a:t>，</a:t>
            </a:r>
            <a:r>
              <a:rPr kumimoji="0" lang="zh-CN" altLang="en-US" sz="2800" b="1" kern="1200" cap="none" spc="0" normalizeH="0" baseline="0" noProof="0" dirty="0">
                <a:latin typeface="华文楷体" pitchFamily="2" charset="-122"/>
                <a:ea typeface="华文楷体" pitchFamily="2" charset="-122"/>
              </a:rPr>
              <a:t>方向水平向右</a:t>
            </a:r>
            <a:r>
              <a:rPr kumimoji="0" lang="zh-CN" altLang="en-US" sz="2800" b="1" kern="1200" cap="none" spc="0" normalizeH="0" baseline="0" noProof="0" dirty="0" smtClean="0">
                <a:latin typeface="华文楷体" pitchFamily="2" charset="-122"/>
                <a:ea typeface="华文楷体" pitchFamily="2" charset="-122"/>
              </a:rPr>
              <a:t>。还受到另一个大小为</a:t>
            </a:r>
            <a:r>
              <a:rPr kumimoji="0" lang="en-US" altLang="zh-CN" sz="2800" b="1" kern="1200" cap="none" spc="0" normalizeH="0" baseline="0" noProof="0" dirty="0" smtClean="0">
                <a:latin typeface="华文楷体" pitchFamily="2" charset="-122"/>
                <a:ea typeface="华文楷体" pitchFamily="2" charset="-122"/>
              </a:rPr>
              <a:t>60N</a:t>
            </a:r>
            <a:r>
              <a:rPr kumimoji="0" lang="zh-CN" altLang="en-US" sz="2800" b="1" kern="1200" cap="none" spc="0" normalizeH="0" baseline="0" noProof="0" dirty="0" smtClean="0">
                <a:latin typeface="华文楷体" pitchFamily="2" charset="-122"/>
                <a:ea typeface="华文楷体" pitchFamily="2" charset="-122"/>
              </a:rPr>
              <a:t>的力，</a:t>
            </a:r>
            <a:r>
              <a:rPr kumimoji="0" lang="zh-CN" altLang="en-US" sz="2800" b="1" kern="1200" cap="none" spc="0" normalizeH="0" baseline="0" noProof="0" dirty="0">
                <a:latin typeface="华文楷体" pitchFamily="2" charset="-122"/>
                <a:ea typeface="华文楷体" pitchFamily="2" charset="-122"/>
              </a:rPr>
              <a:t>方向竖直向上。通过作图法求这两个力的合力</a:t>
            </a:r>
            <a:r>
              <a:rPr kumimoji="0" lang="en-US" altLang="zh-CN" sz="2800" b="1" kern="1200" cap="none" spc="0" normalizeH="0" baseline="0" noProof="0" dirty="0">
                <a:latin typeface="华文楷体" pitchFamily="2" charset="-122"/>
                <a:ea typeface="华文楷体" pitchFamily="2" charset="-122"/>
              </a:rPr>
              <a:t>F</a:t>
            </a:r>
            <a:r>
              <a:rPr kumimoji="0" lang="zh-CN" altLang="en-US" sz="2800" b="1" kern="1200" cap="none" spc="0" normalizeH="0" baseline="0" noProof="0" dirty="0">
                <a:latin typeface="华文楷体" pitchFamily="2" charset="-122"/>
                <a:ea typeface="华文楷体" pitchFamily="2" charset="-122"/>
              </a:rPr>
              <a:t>的大小</a:t>
            </a:r>
            <a:r>
              <a:rPr kumimoji="0" lang="zh-CN" altLang="en-US" sz="2800" b="1" kern="1200" cap="none" spc="0" normalizeH="0" baseline="0" noProof="0" dirty="0" smtClean="0">
                <a:latin typeface="华文楷体" pitchFamily="2" charset="-122"/>
                <a:ea typeface="华文楷体" pitchFamily="2" charset="-122"/>
              </a:rPr>
              <a:t>和方向</a:t>
            </a:r>
            <a:r>
              <a:rPr kumimoji="0" lang="zh-CN" altLang="en-US" sz="2800" b="1" kern="1200" cap="none" spc="0" normalizeH="0" baseline="0" noProof="0" dirty="0">
                <a:latin typeface="华文楷体" pitchFamily="2" charset="-122"/>
                <a:ea typeface="华文楷体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45" grpId="0"/>
      <p:bldP spid="4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>
            <p:custDataLst>
              <p:tags r:id="rId2"/>
            </p:custDataLst>
          </p:nvPr>
        </p:nvSpPr>
        <p:spPr>
          <a:xfrm>
            <a:off x="1185148" y="4530749"/>
            <a:ext cx="42068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b="1">
                <a:latin typeface="Arial" panose="020B0604020202020204" pitchFamily="34" charset="0"/>
                <a:ea typeface="楷体_GB2312" panose="02010609030101010101" pitchFamily="49" charset="-122"/>
              </a:rPr>
              <a:t>tanα=F</a:t>
            </a:r>
            <a:r>
              <a:rPr lang="en-US" altLang="zh-CN" sz="3200" b="1" baseline="-25000">
                <a:latin typeface="Arial" panose="020B0604020202020204" pitchFamily="34" charset="0"/>
                <a:ea typeface="楷体_GB2312" panose="02010609030101010101" pitchFamily="49" charset="-122"/>
              </a:rPr>
              <a:t>2</a:t>
            </a:r>
            <a:r>
              <a:rPr lang="en-US" altLang="zh-CN" sz="3200" b="1">
                <a:latin typeface="Arial" panose="020B0604020202020204" pitchFamily="34" charset="0"/>
                <a:ea typeface="楷体_GB2312" panose="02010609030101010101" pitchFamily="49" charset="-122"/>
              </a:rPr>
              <a:t>/F</a:t>
            </a:r>
            <a:r>
              <a:rPr lang="en-US" altLang="zh-CN" sz="3200" b="1" baseline="-25000">
                <a:latin typeface="Arial" panose="020B0604020202020204" pitchFamily="34" charset="0"/>
                <a:ea typeface="楷体_GB2312" panose="02010609030101010101" pitchFamily="49" charset="-122"/>
              </a:rPr>
              <a:t>1</a:t>
            </a:r>
            <a:r>
              <a:rPr lang="zh-CN" altLang="en-US" sz="3200" b="1" baseline="-25000">
                <a:latin typeface="Arial" panose="020B0604020202020204" pitchFamily="34" charset="0"/>
                <a:ea typeface="楷体_GB2312" panose="02010609030101010101" pitchFamily="49" charset="-122"/>
              </a:rPr>
              <a:t>    </a:t>
            </a:r>
            <a:r>
              <a:rPr lang="en-US" altLang="zh-CN" sz="3200" b="1">
                <a:latin typeface="Arial" panose="020B0604020202020204" pitchFamily="34" charset="0"/>
                <a:ea typeface="楷体_GB2312" panose="02010609030101010101" pitchFamily="49" charset="-122"/>
              </a:rPr>
              <a:t>=4/3  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258173" y="2298724"/>
          <a:ext cx="3505200" cy="792163"/>
        </p:xfrm>
        <a:graphic>
          <a:graphicData uri="http://schemas.openxmlformats.org/presentationml/2006/ole">
            <p:oleObj spid="_x0000_s1026" r:id="rId20" imgW="965200" imgH="27940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761410" y="3235349"/>
          <a:ext cx="3322638" cy="696913"/>
        </p:xfrm>
        <a:graphic>
          <a:graphicData uri="http://schemas.openxmlformats.org/presentationml/2006/ole">
            <p:oleObj spid="_x0000_s1027" r:id="rId21" imgW="989741" imgH="253780" progId="Equation.3">
              <p:embed/>
            </p:oleObj>
          </a:graphicData>
        </a:graphic>
      </p:graphicFrame>
      <p:grpSp>
        <p:nvGrpSpPr>
          <p:cNvPr id="6" name="Group 7"/>
          <p:cNvGrpSpPr/>
          <p:nvPr>
            <p:custDataLst>
              <p:tags r:id="rId3"/>
            </p:custDataLst>
          </p:nvPr>
        </p:nvGrpSpPr>
        <p:grpSpPr>
          <a:xfrm>
            <a:off x="5376875" y="2107000"/>
            <a:ext cx="3130550" cy="3265488"/>
            <a:chOff x="3334" y="981"/>
            <a:chExt cx="1989" cy="2224"/>
          </a:xfrm>
        </p:grpSpPr>
        <p:sp>
          <p:nvSpPr>
            <p:cNvPr id="7" name="Line 8"/>
            <p:cNvSpPr/>
            <p:nvPr>
              <p:custDataLst>
                <p:tags r:id="rId7"/>
              </p:custDataLst>
            </p:nvPr>
          </p:nvSpPr>
          <p:spPr>
            <a:xfrm>
              <a:off x="3742" y="3022"/>
              <a:ext cx="127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Line 9"/>
            <p:cNvSpPr/>
            <p:nvPr>
              <p:custDataLst>
                <p:tags r:id="rId8"/>
              </p:custDataLst>
            </p:nvPr>
          </p:nvSpPr>
          <p:spPr>
            <a:xfrm flipH="1" flipV="1">
              <a:off x="3742" y="1402"/>
              <a:ext cx="0" cy="163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Line 10"/>
            <p:cNvSpPr/>
            <p:nvPr>
              <p:custDataLst>
                <p:tags r:id="rId9"/>
              </p:custDataLst>
            </p:nvPr>
          </p:nvSpPr>
          <p:spPr>
            <a:xfrm flipH="1" flipV="1">
              <a:off x="4967" y="1389"/>
              <a:ext cx="0" cy="163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Line 11"/>
            <p:cNvSpPr/>
            <p:nvPr>
              <p:custDataLst>
                <p:tags r:id="rId10"/>
              </p:custDataLst>
            </p:nvPr>
          </p:nvSpPr>
          <p:spPr>
            <a:xfrm>
              <a:off x="3742" y="1389"/>
              <a:ext cx="1225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Line 12"/>
            <p:cNvSpPr/>
            <p:nvPr>
              <p:custDataLst>
                <p:tags r:id="rId11"/>
              </p:custDataLst>
            </p:nvPr>
          </p:nvSpPr>
          <p:spPr>
            <a:xfrm flipV="1">
              <a:off x="3742" y="1389"/>
              <a:ext cx="1225" cy="163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Text Box 13"/>
            <p:cNvSpPr txBox="1"/>
            <p:nvPr>
              <p:custDataLst>
                <p:tags r:id="rId12"/>
              </p:custDataLst>
            </p:nvPr>
          </p:nvSpPr>
          <p:spPr>
            <a:xfrm>
              <a:off x="4967" y="2840"/>
              <a:ext cx="356" cy="36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latin typeface="Arial" panose="020B0604020202020204" pitchFamily="34" charset="0"/>
                </a:rPr>
                <a:t>F</a:t>
              </a:r>
              <a:r>
                <a:rPr lang="en-US" altLang="zh-CN" sz="3200" b="1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3" name="Text Box 14"/>
            <p:cNvSpPr txBox="1"/>
            <p:nvPr>
              <p:custDataLst>
                <p:tags r:id="rId13"/>
              </p:custDataLst>
            </p:nvPr>
          </p:nvSpPr>
          <p:spPr>
            <a:xfrm>
              <a:off x="5013" y="1009"/>
              <a:ext cx="272" cy="36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latin typeface="Arial" panose="020B0604020202020204" pitchFamily="34" charset="0"/>
                </a:rPr>
                <a:t>F</a:t>
              </a:r>
              <a:endParaRPr lang="en-US" altLang="zh-CN" sz="3200" b="1" baseline="-25000">
                <a:latin typeface="Arial" panose="020B0604020202020204" pitchFamily="34" charset="0"/>
              </a:endParaRPr>
            </a:p>
          </p:txBody>
        </p:sp>
        <p:sp>
          <p:nvSpPr>
            <p:cNvPr id="14" name="Text Box 15"/>
            <p:cNvSpPr txBox="1"/>
            <p:nvPr>
              <p:custDataLst>
                <p:tags r:id="rId14"/>
              </p:custDataLst>
            </p:nvPr>
          </p:nvSpPr>
          <p:spPr>
            <a:xfrm>
              <a:off x="3334" y="2750"/>
              <a:ext cx="408" cy="260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3200" b="1" baseline="-25000">
                  <a:latin typeface="Arial" panose="020B0604020202020204" pitchFamily="34" charset="0"/>
                </a:rPr>
                <a:t>O</a:t>
              </a:r>
            </a:p>
          </p:txBody>
        </p:sp>
        <p:grpSp>
          <p:nvGrpSpPr>
            <p:cNvPr id="15" name="Group 16"/>
            <p:cNvGrpSpPr/>
            <p:nvPr>
              <p:custDataLst>
                <p:tags r:id="rId15"/>
              </p:custDataLst>
            </p:nvPr>
          </p:nvGrpSpPr>
          <p:grpSpPr>
            <a:xfrm>
              <a:off x="3809" y="2726"/>
              <a:ext cx="400" cy="333"/>
              <a:chOff x="1994" y="2454"/>
              <a:chExt cx="400" cy="333"/>
            </a:xfrm>
          </p:grpSpPr>
          <p:sp>
            <p:nvSpPr>
              <p:cNvPr id="17" name="Text Box 17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1994" y="2499"/>
                <a:ext cx="309" cy="288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zh-CN" altLang="en-US" b="1">
                    <a:latin typeface="Arial" panose="020B0604020202020204" pitchFamily="34" charset="0"/>
                  </a:rPr>
                  <a:t>）</a:t>
                </a:r>
              </a:p>
            </p:txBody>
          </p:sp>
          <p:sp>
            <p:nvSpPr>
              <p:cNvPr id="18" name="Text Box 18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2085" y="2454"/>
                <a:ext cx="309" cy="288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l-GR" altLang="zh-CN" b="1">
                    <a:latin typeface="Arial" panose="020B0604020202020204" pitchFamily="34" charset="0"/>
                  </a:rPr>
                  <a:t>α</a:t>
                </a:r>
              </a:p>
            </p:txBody>
          </p:sp>
        </p:grpSp>
        <p:sp>
          <p:nvSpPr>
            <p:cNvPr id="16" name="Text Box 19"/>
            <p:cNvSpPr txBox="1"/>
            <p:nvPr>
              <p:custDataLst>
                <p:tags r:id="rId16"/>
              </p:custDataLst>
            </p:nvPr>
          </p:nvSpPr>
          <p:spPr>
            <a:xfrm>
              <a:off x="3470" y="981"/>
              <a:ext cx="416" cy="365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3200" b="1">
                  <a:latin typeface="Arial" panose="020B0604020202020204" pitchFamily="34" charset="0"/>
                </a:rPr>
                <a:t>F</a:t>
              </a:r>
              <a:r>
                <a:rPr lang="en-US" altLang="zh-CN" sz="3200" b="1" baseline="-25000"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9" name="Rectangle 2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99254" y="1282292"/>
            <a:ext cx="6290505" cy="5847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如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图所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示，作出力的示意图，则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</a:t>
            </a:r>
          </a:p>
        </p:txBody>
      </p:sp>
      <p:sp>
        <p:nvSpPr>
          <p:cNvPr id="20" name="Rectangle 21"/>
          <p:cNvSpPr/>
          <p:nvPr>
            <p:custDataLst>
              <p:tags r:id="rId5"/>
            </p:custDataLst>
          </p:nvPr>
        </p:nvSpPr>
        <p:spPr>
          <a:xfrm>
            <a:off x="1905873" y="3954487"/>
            <a:ext cx="1217612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Arial" panose="020B0604020202020204" pitchFamily="34" charset="0"/>
              </a:rPr>
              <a:t>= 75</a:t>
            </a:r>
            <a:r>
              <a:rPr lang="en-US" altLang="zh-CN" sz="3200" b="1" i="1"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21" name="Rectangle 22"/>
          <p:cNvSpPr/>
          <p:nvPr>
            <p:custDataLst>
              <p:tags r:id="rId6"/>
            </p:custDataLst>
          </p:nvPr>
        </p:nvSpPr>
        <p:spPr>
          <a:xfrm>
            <a:off x="2337673" y="5178449"/>
            <a:ext cx="1638300" cy="579438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b="1">
                <a:latin typeface="Arial" panose="020B0604020202020204" pitchFamily="34" charset="0"/>
                <a:ea typeface="楷体_GB2312" panose="02010609030101010101" pitchFamily="49" charset="-122"/>
              </a:rPr>
              <a:t>α=53°</a:t>
            </a:r>
          </a:p>
        </p:txBody>
      </p:sp>
      <p:sp>
        <p:nvSpPr>
          <p:cNvPr id="22" name="矩形 21"/>
          <p:cNvSpPr/>
          <p:nvPr/>
        </p:nvSpPr>
        <p:spPr>
          <a:xfrm>
            <a:off x="737788" y="676194"/>
            <a:ext cx="28456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华文楷体" pitchFamily="2" charset="-122"/>
                <a:ea typeface="华文楷体" pitchFamily="2" charset="-122"/>
              </a:rPr>
              <a:t>（2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华文楷体" pitchFamily="2" charset="-122"/>
                <a:ea typeface="华文楷体" pitchFamily="2" charset="-122"/>
              </a:rPr>
              <a:t>）</a:t>
            </a: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itchFamily="2" charset="-122"/>
                <a:ea typeface="华文楷体" pitchFamily="2" charset="-122"/>
              </a:rPr>
              <a:t>计算法：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0" grpId="0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5363" y="759081"/>
            <a:ext cx="3932140" cy="3267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81664" y="5235675"/>
            <a:ext cx="74331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力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F</a:t>
            </a:r>
            <a:r>
              <a:rPr lang="zh-CN" altLang="en-US" sz="3200" b="1" dirty="0" smtClean="0"/>
              <a:t>单独作用的效果与力</a:t>
            </a:r>
            <a:r>
              <a:rPr lang="en-US" altLang="zh-CN" sz="3200" b="1" dirty="0" smtClean="0">
                <a:solidFill>
                  <a:srgbClr val="000099"/>
                </a:solidFill>
              </a:rPr>
              <a:t>F</a:t>
            </a:r>
            <a:r>
              <a:rPr lang="en-US" altLang="zh-CN" sz="3200" b="1" baseline="-25000" dirty="0" smtClean="0">
                <a:solidFill>
                  <a:srgbClr val="000099"/>
                </a:solidFill>
              </a:rPr>
              <a:t>1</a:t>
            </a:r>
            <a:r>
              <a:rPr lang="zh-CN" altLang="en-US" sz="3200" b="1" dirty="0" smtClean="0"/>
              <a:t>和</a:t>
            </a:r>
            <a:r>
              <a:rPr lang="en-US" altLang="zh-CN" sz="3200" b="1" dirty="0" smtClean="0">
                <a:solidFill>
                  <a:srgbClr val="000099"/>
                </a:solidFill>
              </a:rPr>
              <a:t>F</a:t>
            </a:r>
            <a:r>
              <a:rPr lang="en-US" altLang="zh-CN" sz="3200" b="1" baseline="-25000" dirty="0" smtClean="0">
                <a:solidFill>
                  <a:srgbClr val="000099"/>
                </a:solidFill>
              </a:rPr>
              <a:t>2</a:t>
            </a:r>
            <a:r>
              <a:rPr lang="zh-CN" altLang="en-US" sz="3200" b="1" dirty="0" smtClean="0"/>
              <a:t>共同作用的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效果相同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108291" y="197567"/>
            <a:ext cx="2590800" cy="4781550"/>
            <a:chOff x="6108291" y="197567"/>
            <a:chExt cx="2590800" cy="478155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108291" y="197567"/>
              <a:ext cx="2590800" cy="478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组合 17"/>
            <p:cNvGrpSpPr/>
            <p:nvPr/>
          </p:nvGrpSpPr>
          <p:grpSpPr>
            <a:xfrm>
              <a:off x="6158680" y="964944"/>
              <a:ext cx="979538" cy="2038350"/>
              <a:chOff x="4964061" y="1215667"/>
              <a:chExt cx="979538" cy="2038350"/>
            </a:xfrm>
          </p:grpSpPr>
          <p:sp>
            <p:nvSpPr>
              <p:cNvPr id="7" name="Text Box 11"/>
              <p:cNvSpPr>
                <a:spLocks noChangeArrowheads="1"/>
              </p:cNvSpPr>
              <p:nvPr/>
            </p:nvSpPr>
            <p:spPr bwMode="auto">
              <a:xfrm>
                <a:off x="4964061" y="1380468"/>
                <a:ext cx="507591" cy="52197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 dirty="0">
                    <a:solidFill>
                      <a:srgbClr val="FF0000"/>
                    </a:solidFill>
                    <a:latin typeface="微软雅黑" charset="-122"/>
                  </a:rPr>
                  <a:t>F</a:t>
                </a:r>
                <a:endParaRPr lang="en-US" altLang="zh-CN" sz="2800" b="1" baseline="-25000" dirty="0">
                  <a:solidFill>
                    <a:srgbClr val="FF0000"/>
                  </a:solidFill>
                  <a:latin typeface="微软雅黑" charset="-122"/>
                </a:endParaRPr>
              </a:p>
            </p:txBody>
          </p:sp>
          <p:grpSp>
            <p:nvGrpSpPr>
              <p:cNvPr id="8" name="Group 16"/>
              <p:cNvGrpSpPr/>
              <p:nvPr>
                <p:custDataLst>
                  <p:tags r:id="rId3"/>
                </p:custDataLst>
              </p:nvPr>
            </p:nvGrpSpPr>
            <p:grpSpPr>
              <a:xfrm>
                <a:off x="5367336" y="1215667"/>
                <a:ext cx="576263" cy="2038350"/>
                <a:chOff x="4150" y="2024"/>
                <a:chExt cx="363" cy="1284"/>
              </a:xfrm>
            </p:grpSpPr>
            <p:sp>
              <p:nvSpPr>
                <p:cNvPr id="9" name="Line 17"/>
                <p:cNvSpPr/>
                <p:nvPr>
                  <p:custDataLst>
                    <p:tags r:id="rId4"/>
                  </p:custDataLst>
                </p:nvPr>
              </p:nvSpPr>
              <p:spPr>
                <a:xfrm flipH="1" flipV="1">
                  <a:off x="4150" y="2029"/>
                  <a:ext cx="0" cy="1279"/>
                </a:xfrm>
                <a:prstGeom prst="line">
                  <a:avLst/>
                </a:prstGeom>
                <a:ln w="57150" cap="flat" cmpd="sng">
                  <a:solidFill>
                    <a:srgbClr val="FF0000"/>
                  </a:solidFill>
                  <a:prstDash val="solid"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0" name="Text Box 18"/>
                <p:cNvSpPr txBox="1"/>
                <p:nvPr>
                  <p:custDataLst>
                    <p:tags r:id="rId5"/>
                  </p:custDataLst>
                </p:nvPr>
              </p:nvSpPr>
              <p:spPr>
                <a:xfrm>
                  <a:off x="4195" y="2024"/>
                  <a:ext cx="318" cy="18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en-US" altLang="zh-CN" sz="2000" b="1" baseline="-25000" dirty="0">
                    <a:solidFill>
                      <a:srgbClr val="FF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1" name="组合 10"/>
          <p:cNvGrpSpPr/>
          <p:nvPr/>
        </p:nvGrpSpPr>
        <p:grpSpPr>
          <a:xfrm>
            <a:off x="1570826" y="1563328"/>
            <a:ext cx="811101" cy="1019044"/>
            <a:chOff x="1320103" y="825910"/>
            <a:chExt cx="811101" cy="1019044"/>
          </a:xfrm>
        </p:grpSpPr>
        <p:sp>
          <p:nvSpPr>
            <p:cNvPr id="12" name="Text Box 10"/>
            <p:cNvSpPr>
              <a:spLocks noChangeArrowheads="1"/>
            </p:cNvSpPr>
            <p:nvPr/>
          </p:nvSpPr>
          <p:spPr bwMode="auto">
            <a:xfrm>
              <a:off x="1320103" y="973101"/>
              <a:ext cx="539503" cy="5224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000099"/>
                  </a:solidFill>
                  <a:latin typeface="微软雅黑" charset="-122"/>
                </a:rPr>
                <a:t>F</a:t>
              </a:r>
              <a:r>
                <a:rPr lang="en-US" altLang="zh-CN" sz="2800" b="1" baseline="-25000" dirty="0">
                  <a:solidFill>
                    <a:srgbClr val="000099"/>
                  </a:solidFill>
                  <a:latin typeface="微软雅黑" charset="-122"/>
                </a:rPr>
                <a:t>1</a:t>
              </a:r>
            </a:p>
          </p:txBody>
        </p:sp>
        <p:sp>
          <p:nvSpPr>
            <p:cNvPr id="13" name="Line 15"/>
            <p:cNvSpPr/>
            <p:nvPr>
              <p:custDataLst>
                <p:tags r:id="rId2"/>
              </p:custDataLst>
            </p:nvPr>
          </p:nvSpPr>
          <p:spPr>
            <a:xfrm flipH="1" flipV="1">
              <a:off x="1666567" y="825910"/>
              <a:ext cx="464637" cy="1019044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arrow" w="sm" len="sm"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681808" y="1548580"/>
            <a:ext cx="1034785" cy="1038705"/>
            <a:chOff x="2372092" y="796411"/>
            <a:chExt cx="1034785" cy="1038705"/>
          </a:xfrm>
        </p:grpSpPr>
        <p:sp>
          <p:nvSpPr>
            <p:cNvPr id="15" name="Text Box 11"/>
            <p:cNvSpPr>
              <a:spLocks noChangeArrowheads="1"/>
            </p:cNvSpPr>
            <p:nvPr/>
          </p:nvSpPr>
          <p:spPr bwMode="auto">
            <a:xfrm>
              <a:off x="2798444" y="1030749"/>
              <a:ext cx="608433" cy="5224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000099"/>
                  </a:solidFill>
                  <a:latin typeface="微软雅黑" charset="-122"/>
                </a:rPr>
                <a:t>F</a:t>
              </a:r>
              <a:r>
                <a:rPr lang="en-US" altLang="zh-CN" sz="2800" b="1" baseline="-25000" dirty="0">
                  <a:solidFill>
                    <a:srgbClr val="000099"/>
                  </a:solidFill>
                  <a:latin typeface="微软雅黑" charset="-122"/>
                </a:rPr>
                <a:t>2</a:t>
              </a:r>
            </a:p>
          </p:txBody>
        </p:sp>
        <p:sp>
          <p:nvSpPr>
            <p:cNvPr id="16" name="Line 15"/>
            <p:cNvSpPr/>
            <p:nvPr>
              <p:custDataLst>
                <p:tags r:id="rId1"/>
              </p:custDataLst>
            </p:nvPr>
          </p:nvSpPr>
          <p:spPr>
            <a:xfrm flipV="1">
              <a:off x="2372092" y="796411"/>
              <a:ext cx="633443" cy="1038705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arrow" w="sm" len="sm"/>
            </a:ln>
          </p:spPr>
          <p:txBody>
            <a:bodyPr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Administrator\Documents\Tencent Files\9423889\Image\C2C\QTHZVQ%{AZY$1[DPT5`}}5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3591" y="815975"/>
            <a:ext cx="2709545" cy="369095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81664" y="5235675"/>
            <a:ext cx="74331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力</a:t>
            </a:r>
            <a:r>
              <a:rPr lang="en-US" altLang="zh-CN" sz="3200" b="1" dirty="0" smtClean="0">
                <a:solidFill>
                  <a:srgbClr val="000099"/>
                </a:solidFill>
              </a:rPr>
              <a:t>F</a:t>
            </a:r>
            <a:r>
              <a:rPr lang="en-US" altLang="zh-CN" sz="3200" b="1" baseline="-25000" dirty="0" smtClean="0">
                <a:solidFill>
                  <a:srgbClr val="000099"/>
                </a:solidFill>
              </a:rPr>
              <a:t>1</a:t>
            </a:r>
            <a:r>
              <a:rPr lang="zh-CN" altLang="en-US" sz="3200" b="1" dirty="0" smtClean="0"/>
              <a:t>和</a:t>
            </a:r>
            <a:r>
              <a:rPr lang="en-US" altLang="zh-CN" sz="3200" b="1" dirty="0" smtClean="0">
                <a:solidFill>
                  <a:srgbClr val="000099"/>
                </a:solidFill>
              </a:rPr>
              <a:t>F</a:t>
            </a:r>
            <a:r>
              <a:rPr lang="en-US" altLang="zh-CN" sz="3200" b="1" baseline="-25000" dirty="0" smtClean="0">
                <a:solidFill>
                  <a:srgbClr val="000099"/>
                </a:solidFill>
              </a:rPr>
              <a:t>2</a:t>
            </a:r>
            <a:r>
              <a:rPr lang="zh-CN" altLang="en-US" sz="3200" b="1" dirty="0" smtClean="0"/>
              <a:t>共同作用的效果与力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F</a:t>
            </a:r>
            <a:r>
              <a:rPr lang="zh-CN" altLang="en-US" sz="3200" b="1" dirty="0" smtClean="0"/>
              <a:t>单独作用的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效果相同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609993" y="690715"/>
            <a:ext cx="2511426" cy="3718560"/>
            <a:chOff x="5639490" y="941438"/>
            <a:chExt cx="2511426" cy="3718560"/>
          </a:xfrm>
        </p:grpSpPr>
        <p:pic>
          <p:nvPicPr>
            <p:cNvPr id="3" name="Picture 8" descr="C:\Users\Administrator\Documents\Tencent Files\9423889\Image\C2C\X4UR0I1NZ4}3}}S~4}PR{_V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639490" y="941438"/>
              <a:ext cx="2511426" cy="3718560"/>
            </a:xfrm>
            <a:prstGeom prst="rect">
              <a:avLst/>
            </a:prstGeom>
            <a:noFill/>
          </p:spPr>
        </p:pic>
        <p:grpSp>
          <p:nvGrpSpPr>
            <p:cNvPr id="5" name="组合 4"/>
            <p:cNvGrpSpPr/>
            <p:nvPr/>
          </p:nvGrpSpPr>
          <p:grpSpPr>
            <a:xfrm>
              <a:off x="6268065" y="2241755"/>
              <a:ext cx="678425" cy="901056"/>
              <a:chOff x="1320103" y="825910"/>
              <a:chExt cx="811101" cy="1019044"/>
            </a:xfrm>
          </p:grpSpPr>
          <p:sp>
            <p:nvSpPr>
              <p:cNvPr id="6" name="Text Box 10"/>
              <p:cNvSpPr>
                <a:spLocks noChangeArrowheads="1"/>
              </p:cNvSpPr>
              <p:nvPr/>
            </p:nvSpPr>
            <p:spPr bwMode="auto">
              <a:xfrm>
                <a:off x="1320103" y="973101"/>
                <a:ext cx="539503" cy="36379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altLang="zh-CN" sz="2800" b="1" baseline="-25000" dirty="0">
                  <a:solidFill>
                    <a:srgbClr val="000099"/>
                  </a:solidFill>
                  <a:latin typeface="微软雅黑" charset="-122"/>
                </a:endParaRPr>
              </a:p>
            </p:txBody>
          </p:sp>
          <p:sp>
            <p:nvSpPr>
              <p:cNvPr id="7" name="Line 15"/>
              <p:cNvSpPr/>
              <p:nvPr>
                <p:custDataLst>
                  <p:tags r:id="rId3"/>
                </p:custDataLst>
              </p:nvPr>
            </p:nvSpPr>
            <p:spPr>
              <a:xfrm flipH="1" flipV="1">
                <a:off x="1666567" y="825910"/>
                <a:ext cx="464637" cy="1019044"/>
              </a:xfrm>
              <a:prstGeom prst="line">
                <a:avLst/>
              </a:prstGeom>
              <a:ln w="38100" cap="flat" cmpd="sng">
                <a:solidFill>
                  <a:srgbClr val="0000FF"/>
                </a:solidFill>
                <a:prstDash val="solid"/>
                <a:headEnd type="none" w="med" len="med"/>
                <a:tailEnd type="arrow" w="sm" len="sm"/>
              </a:ln>
            </p:spPr>
            <p:txBody>
              <a:bodyPr/>
              <a:lstStyle/>
              <a:p>
                <a:endParaRPr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 rot="20888879">
              <a:off x="6892031" y="2275674"/>
              <a:ext cx="997841" cy="896733"/>
              <a:chOff x="2372092" y="796411"/>
              <a:chExt cx="1034785" cy="1038705"/>
            </a:xfrm>
          </p:grpSpPr>
          <p:sp>
            <p:nvSpPr>
              <p:cNvPr id="9" name="Text Box 11"/>
              <p:cNvSpPr>
                <a:spLocks noChangeArrowheads="1"/>
              </p:cNvSpPr>
              <p:nvPr/>
            </p:nvSpPr>
            <p:spPr bwMode="auto">
              <a:xfrm>
                <a:off x="2798444" y="1122525"/>
                <a:ext cx="608433" cy="33891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altLang="zh-CN" sz="2800" b="1" baseline="-25000" dirty="0">
                  <a:solidFill>
                    <a:srgbClr val="000099"/>
                  </a:solidFill>
                  <a:latin typeface="微软雅黑" charset="-122"/>
                </a:endParaRPr>
              </a:p>
            </p:txBody>
          </p:sp>
          <p:sp>
            <p:nvSpPr>
              <p:cNvPr id="10" name="Line 15"/>
              <p:cNvSpPr/>
              <p:nvPr>
                <p:custDataLst>
                  <p:tags r:id="rId2"/>
                </p:custDataLst>
              </p:nvPr>
            </p:nvSpPr>
            <p:spPr>
              <a:xfrm flipV="1">
                <a:off x="2372092" y="796411"/>
                <a:ext cx="633443" cy="1038705"/>
              </a:xfrm>
              <a:prstGeom prst="line">
                <a:avLst/>
              </a:prstGeom>
              <a:ln w="38100" cap="flat" cmpd="sng">
                <a:solidFill>
                  <a:srgbClr val="0000FF"/>
                </a:solidFill>
                <a:prstDash val="solid"/>
                <a:headEnd type="none" w="med" len="med"/>
                <a:tailEnd type="arrow" w="sm" len="sm"/>
              </a:ln>
            </p:spPr>
            <p:txBody>
              <a:bodyPr/>
              <a:lstStyle/>
              <a:p>
                <a:endParaRPr/>
              </a:p>
            </p:txBody>
          </p:sp>
        </p:grpSp>
      </p:grpSp>
      <p:sp>
        <p:nvSpPr>
          <p:cNvPr id="12" name="Line 17"/>
          <p:cNvSpPr/>
          <p:nvPr>
            <p:custDataLst>
              <p:tags r:id="rId1"/>
            </p:custDataLst>
          </p:nvPr>
        </p:nvSpPr>
        <p:spPr>
          <a:xfrm flipH="1" flipV="1">
            <a:off x="2315496" y="1637076"/>
            <a:ext cx="43168" cy="1572701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477377" y="337214"/>
            <a:ext cx="3312957" cy="2636619"/>
            <a:chOff x="595365" y="705925"/>
            <a:chExt cx="3312957" cy="2636619"/>
          </a:xfrm>
        </p:grpSpPr>
        <p:grpSp>
          <p:nvGrpSpPr>
            <p:cNvPr id="9" name="组合 8"/>
            <p:cNvGrpSpPr/>
            <p:nvPr/>
          </p:nvGrpSpPr>
          <p:grpSpPr>
            <a:xfrm>
              <a:off x="595365" y="1430594"/>
              <a:ext cx="1941358" cy="1460090"/>
              <a:chOff x="595363" y="759081"/>
              <a:chExt cx="4318341" cy="3267229"/>
            </a:xfrm>
          </p:grpSpPr>
          <p:pic>
            <p:nvPicPr>
              <p:cNvPr id="2" name="Picture 1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95363" y="759081"/>
                <a:ext cx="3932140" cy="3267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" name="组合 2"/>
              <p:cNvGrpSpPr/>
              <p:nvPr/>
            </p:nvGrpSpPr>
            <p:grpSpPr>
              <a:xfrm>
                <a:off x="911349" y="1563328"/>
                <a:ext cx="1470578" cy="1317995"/>
                <a:chOff x="660626" y="825910"/>
                <a:chExt cx="1470578" cy="1317995"/>
              </a:xfrm>
            </p:grpSpPr>
            <p:sp>
              <p:nvSpPr>
                <p:cNvPr id="4" name="Text Box 10"/>
                <p:cNvSpPr>
                  <a:spLocks noChangeArrowheads="1"/>
                </p:cNvSpPr>
                <p:nvPr/>
              </p:nvSpPr>
              <p:spPr bwMode="auto">
                <a:xfrm>
                  <a:off x="660626" y="973101"/>
                  <a:ext cx="1463867" cy="117080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 dirty="0">
                      <a:solidFill>
                        <a:srgbClr val="000099"/>
                      </a:solidFill>
                      <a:latin typeface="微软雅黑" charset="-122"/>
                    </a:rPr>
                    <a:t>F</a:t>
                  </a:r>
                  <a:r>
                    <a:rPr lang="en-US" altLang="zh-CN" sz="2800" b="1" baseline="-25000" dirty="0">
                      <a:solidFill>
                        <a:srgbClr val="000099"/>
                      </a:solidFill>
                      <a:latin typeface="微软雅黑" charset="-122"/>
                    </a:rPr>
                    <a:t>1</a:t>
                  </a:r>
                </a:p>
              </p:txBody>
            </p:sp>
            <p:sp>
              <p:nvSpPr>
                <p:cNvPr id="5" name="Line 15"/>
                <p:cNvSpPr/>
                <p:nvPr>
                  <p:custDataLst>
                    <p:tags r:id="rId5"/>
                  </p:custDataLst>
                </p:nvPr>
              </p:nvSpPr>
              <p:spPr>
                <a:xfrm flipH="1" flipV="1">
                  <a:off x="1666567" y="825910"/>
                  <a:ext cx="464637" cy="1019044"/>
                </a:xfrm>
                <a:prstGeom prst="line">
                  <a:avLst/>
                </a:prstGeom>
                <a:ln w="38100" cap="flat" cmpd="sng">
                  <a:solidFill>
                    <a:srgbClr val="0000FF"/>
                  </a:solidFill>
                  <a:prstDash val="solid"/>
                  <a:headEnd type="none" w="med" len="med"/>
                  <a:tailEnd type="arrow" w="sm" len="sm"/>
                </a:ln>
              </p:spPr>
              <p:txBody>
                <a:bodyPr/>
                <a:lstStyle/>
                <a:p>
                  <a:endParaRPr/>
                </a:p>
              </p:txBody>
            </p:sp>
          </p:grpSp>
          <p:grpSp>
            <p:nvGrpSpPr>
              <p:cNvPr id="6" name="组合 5"/>
              <p:cNvGrpSpPr/>
              <p:nvPr/>
            </p:nvGrpSpPr>
            <p:grpSpPr>
              <a:xfrm>
                <a:off x="2681808" y="1548580"/>
                <a:ext cx="2231896" cy="1038705"/>
                <a:chOff x="2372092" y="796411"/>
                <a:chExt cx="2231896" cy="1038705"/>
              </a:xfrm>
            </p:grpSpPr>
            <p:sp>
              <p:nvSpPr>
                <p:cNvPr id="7" name="Text Box 11"/>
                <p:cNvSpPr>
                  <a:spLocks noChangeArrowheads="1"/>
                </p:cNvSpPr>
                <p:nvPr/>
              </p:nvSpPr>
              <p:spPr bwMode="auto">
                <a:xfrm>
                  <a:off x="2798443" y="1030749"/>
                  <a:ext cx="1805545" cy="649239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800" b="1" dirty="0">
                      <a:solidFill>
                        <a:srgbClr val="000099"/>
                      </a:solidFill>
                      <a:latin typeface="微软雅黑" charset="-122"/>
                    </a:rPr>
                    <a:t>F</a:t>
                  </a:r>
                  <a:r>
                    <a:rPr lang="en-US" altLang="zh-CN" sz="2800" b="1" baseline="-25000" dirty="0">
                      <a:solidFill>
                        <a:srgbClr val="000099"/>
                      </a:solidFill>
                      <a:latin typeface="微软雅黑" charset="-122"/>
                    </a:rPr>
                    <a:t>2</a:t>
                  </a:r>
                </a:p>
              </p:txBody>
            </p:sp>
            <p:sp>
              <p:nvSpPr>
                <p:cNvPr id="8" name="Line 15"/>
                <p:cNvSpPr/>
                <p:nvPr>
                  <p:custDataLst>
                    <p:tags r:id="rId4"/>
                  </p:custDataLst>
                </p:nvPr>
              </p:nvSpPr>
              <p:spPr>
                <a:xfrm flipV="1">
                  <a:off x="2372092" y="796411"/>
                  <a:ext cx="633443" cy="1038705"/>
                </a:xfrm>
                <a:prstGeom prst="line">
                  <a:avLst/>
                </a:prstGeom>
                <a:ln w="38100" cap="flat" cmpd="sng">
                  <a:solidFill>
                    <a:srgbClr val="0000FF"/>
                  </a:solidFill>
                  <a:prstDash val="solid"/>
                  <a:headEnd type="none" w="med" len="med"/>
                  <a:tailEnd type="arrow" w="sm" len="sm"/>
                </a:ln>
              </p:spPr>
              <p:txBody>
                <a:bodyPr/>
                <a:lstStyle/>
                <a:p>
                  <a:endParaRPr/>
                </a:p>
              </p:txBody>
            </p:sp>
          </p:grpSp>
        </p:grpSp>
        <p:pic>
          <p:nvPicPr>
            <p:cNvPr id="4098" name="Picture 2" descr="C:\Users\Administrator\Documents\Tencent Files\9423889\Image\C2C\%1WA20KL`]W23[Q9H1BC]SP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338336" y="705925"/>
              <a:ext cx="1569986" cy="2636619"/>
            </a:xfrm>
            <a:prstGeom prst="rect">
              <a:avLst/>
            </a:prstGeom>
            <a:noFill/>
          </p:spPr>
        </p:pic>
      </p:grpSp>
      <p:pic>
        <p:nvPicPr>
          <p:cNvPr id="4100" name="Picture 4" descr="C:\Users\Administrator\Documents\Tencent Files\9423889\Image\C2C\BXELQ]3~EDI[[HG98ZQDD{P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89806" y="427600"/>
            <a:ext cx="3329107" cy="2168116"/>
          </a:xfrm>
          <a:prstGeom prst="rect">
            <a:avLst/>
          </a:prstGeom>
          <a:noFill/>
        </p:spPr>
      </p:pic>
      <p:sp>
        <p:nvSpPr>
          <p:cNvPr id="32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71050" y="3082413"/>
            <a:ext cx="7853516" cy="2062103"/>
          </a:xfrm>
          <a:prstGeom prst="rect">
            <a:avLst/>
          </a:prstGeom>
          <a:solidFill>
            <a:srgbClr val="FFFFFF">
              <a:alpha val="70000"/>
            </a:srgbClr>
          </a:solidFill>
          <a:ln w="19050">
            <a:solidFill>
              <a:srgbClr val="0000FF"/>
            </a:solidFill>
            <a:prstDash val="lgDash"/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CN" altLang="en-US" sz="3200" b="1" kern="1200" cap="none" spc="0" normalizeH="0" baseline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如果一</a:t>
            </a:r>
            <a:r>
              <a:rPr kumimoji="1" lang="zh-CN" altLang="en-US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个</a:t>
            </a:r>
            <a:r>
              <a:rPr kumimoji="1" lang="zh-CN" altLang="en-US" sz="3200" b="1" kern="1200" cap="none" spc="0" normalizeH="0" baseline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力（</a:t>
            </a:r>
            <a:r>
              <a:rPr kumimoji="1" lang="en-US" altLang="zh-CN" sz="3200" b="1" kern="1200" cap="none" spc="0" normalizeH="0" baseline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F</a:t>
            </a:r>
            <a:r>
              <a:rPr kumimoji="1" lang="zh-CN" altLang="en-US" sz="3200" b="1" kern="1200" cap="none" spc="0" normalizeH="0" baseline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）单独作用的</a:t>
            </a:r>
            <a:r>
              <a:rPr kumimoji="1" lang="zh-CN" altLang="en-US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效果跟几个</a:t>
            </a:r>
            <a:r>
              <a:rPr kumimoji="1" lang="zh-CN" altLang="en-US" sz="3200" b="1" kern="1200" cap="none" spc="0" normalizeH="0" baseline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力（</a:t>
            </a:r>
            <a:r>
              <a:rPr kumimoji="1" lang="en-US" altLang="zh-CN" sz="3200" b="1" kern="1200" cap="none" spc="0" normalizeH="0" baseline="0" noProof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F</a:t>
            </a:r>
            <a:r>
              <a:rPr kumimoji="1" lang="en-US" altLang="zh-CN" sz="3200" b="1" kern="1200" cap="none" spc="0" normalizeH="0" baseline="-25000" noProof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1</a:t>
            </a:r>
            <a:r>
              <a:rPr kumimoji="1" lang="en-US" altLang="zh-CN" sz="3200" b="1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kumimoji="1" lang="en-US" altLang="zh-CN" sz="3200" b="1" kern="1200" cap="none" spc="0" normalizeH="0" baseline="0" noProof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F</a:t>
            </a:r>
            <a:r>
              <a:rPr kumimoji="1" lang="en-US" altLang="zh-CN" sz="3200" b="1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2、</a:t>
            </a:r>
            <a:r>
              <a:rPr kumimoji="1" lang="en-US" altLang="zh-CN" sz="3200" b="1" kern="1200" cap="none" spc="0" normalizeH="0" baseline="0" noProof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F</a:t>
            </a:r>
            <a:r>
              <a:rPr kumimoji="1" lang="en-US" altLang="zh-CN" sz="3200" b="1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3、、、</a:t>
            </a:r>
            <a:r>
              <a:rPr kumimoji="1" lang="zh-CN" altLang="en-US" sz="3200" b="1" kern="1200" cap="none" spc="0" normalizeH="0" baseline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）共同作用的</a:t>
            </a:r>
            <a:r>
              <a:rPr kumimoji="1" lang="zh-CN" altLang="en-US" sz="32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效果相同</a:t>
            </a:r>
            <a:r>
              <a:rPr kumimoji="1" lang="zh-CN" altLang="en-US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，这个</a:t>
            </a:r>
            <a:r>
              <a:rPr kumimoji="1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力（</a:t>
            </a:r>
            <a:r>
              <a:rPr kumimoji="1"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F</a:t>
            </a:r>
            <a:r>
              <a:rPr kumimoji="1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）叫做</a:t>
            </a:r>
            <a:r>
              <a:rPr kumimoji="1" lang="zh-CN" altLang="en-US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那几个力的</a:t>
            </a:r>
            <a:r>
              <a:rPr kumimoji="1" lang="zh-CN" altLang="en-US" sz="32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合力</a:t>
            </a:r>
            <a:r>
              <a:rPr kumimoji="1" lang="zh-CN" altLang="en-US" sz="3200" b="1" kern="1200" cap="none" spc="0" normalizeH="0" baseline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。</a:t>
            </a:r>
            <a:r>
              <a:rPr kumimoji="1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那</a:t>
            </a:r>
            <a:r>
              <a:rPr kumimoji="1" lang="zh-CN" altLang="en-US" sz="3200" b="1" kern="1200" cap="none" spc="0" normalizeH="0" baseline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几</a:t>
            </a:r>
            <a:r>
              <a:rPr kumimoji="1" lang="zh-CN" altLang="en-US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个</a:t>
            </a:r>
            <a:r>
              <a:rPr kumimoji="1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力（</a:t>
            </a:r>
            <a:r>
              <a:rPr kumimoji="1" lang="en-US" altLang="zh-CN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F</a:t>
            </a:r>
            <a:r>
              <a:rPr kumimoji="1" lang="en-US" altLang="zh-CN" sz="3200" b="1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1、</a:t>
            </a:r>
            <a:r>
              <a:rPr kumimoji="1" lang="en-US" altLang="zh-CN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F</a:t>
            </a:r>
            <a:r>
              <a:rPr kumimoji="1" lang="en-US" altLang="zh-CN" sz="3200" b="1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2、</a:t>
            </a:r>
            <a:r>
              <a:rPr kumimoji="1" lang="en-US" altLang="zh-CN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F</a:t>
            </a:r>
            <a:r>
              <a:rPr kumimoji="1" lang="en-US" altLang="zh-CN" sz="3200" b="1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3、、、</a:t>
            </a:r>
            <a:r>
              <a:rPr kumimoji="1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）就叫做这个力的</a:t>
            </a:r>
            <a:r>
              <a:rPr kumimoji="1" lang="zh-CN" altLang="en-US" sz="3200" b="1" kern="1200" cap="none" spc="0" normalizeH="0" baseline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分力</a:t>
            </a:r>
            <a:r>
              <a:rPr kumimoji="1" lang="zh-CN" altLang="en-US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。</a:t>
            </a:r>
          </a:p>
        </p:txBody>
      </p:sp>
      <p:sp>
        <p:nvSpPr>
          <p:cNvPr id="33" name="Text Box 4"/>
          <p:cNvSpPr txBox="1"/>
          <p:nvPr>
            <p:custDataLst>
              <p:tags r:id="rId2"/>
            </p:custDataLst>
          </p:nvPr>
        </p:nvSpPr>
        <p:spPr>
          <a:xfrm>
            <a:off x="892277" y="5339531"/>
            <a:ext cx="7042355" cy="584775"/>
          </a:xfrm>
          <a:prstGeom prst="rect">
            <a:avLst/>
          </a:prstGeom>
          <a:solidFill>
            <a:srgbClr val="FFFFFF">
              <a:alpha val="70195"/>
            </a:srgbClr>
          </a:solidFill>
          <a:ln w="19050" cap="flat" cmpd="sng">
            <a:solidFill>
              <a:srgbClr val="0000FF"/>
            </a:solidFill>
            <a:prstDash val="lgDash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求几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个力</a:t>
            </a:r>
            <a:r>
              <a:rPr lang="zh-CN" altLang="en-US" sz="32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的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合力的过程叫做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力的合成</a:t>
            </a:r>
            <a:r>
              <a:rPr lang="zh-CN" altLang="en-US" sz="32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。</a:t>
            </a:r>
          </a:p>
        </p:txBody>
      </p:sp>
      <p:sp>
        <p:nvSpPr>
          <p:cNvPr id="34" name="Text Box 4"/>
          <p:cNvSpPr txBox="1"/>
          <p:nvPr>
            <p:custDataLst>
              <p:tags r:id="rId3"/>
            </p:custDataLst>
          </p:nvPr>
        </p:nvSpPr>
        <p:spPr>
          <a:xfrm>
            <a:off x="882444" y="6067118"/>
            <a:ext cx="7052187" cy="584775"/>
          </a:xfrm>
          <a:prstGeom prst="rect">
            <a:avLst/>
          </a:prstGeom>
          <a:solidFill>
            <a:srgbClr val="FFFFFF">
              <a:alpha val="70195"/>
            </a:srgbClr>
          </a:solidFill>
          <a:ln w="19050" cap="flat" cmpd="sng">
            <a:solidFill>
              <a:srgbClr val="0000FF"/>
            </a:solidFill>
            <a:prstDash val="lgDash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求一个力的分力的过程叫做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力的分解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_GB2312" panose="02010609030101010101" pitchFamily="49" charset="-122"/>
              </a:rPr>
              <a:t>。</a:t>
            </a:r>
            <a:endParaRPr lang="zh-CN" altLang="en-US" sz="32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4592071" y="419877"/>
            <a:ext cx="3726019" cy="3149233"/>
            <a:chOff x="595363" y="759081"/>
            <a:chExt cx="3932140" cy="3267229"/>
          </a:xfrm>
        </p:grpSpPr>
        <p:pic>
          <p:nvPicPr>
            <p:cNvPr id="3" name="Picture 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363" y="759081"/>
              <a:ext cx="3932140" cy="3267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组合 3"/>
            <p:cNvGrpSpPr/>
            <p:nvPr/>
          </p:nvGrpSpPr>
          <p:grpSpPr>
            <a:xfrm>
              <a:off x="1570826" y="1531622"/>
              <a:ext cx="811100" cy="989545"/>
              <a:chOff x="1320103" y="794204"/>
              <a:chExt cx="811100" cy="989545"/>
            </a:xfrm>
          </p:grpSpPr>
          <p:sp>
            <p:nvSpPr>
              <p:cNvPr id="5" name="Text Box 10"/>
              <p:cNvSpPr>
                <a:spLocks noChangeArrowheads="1"/>
              </p:cNvSpPr>
              <p:nvPr/>
            </p:nvSpPr>
            <p:spPr bwMode="auto">
              <a:xfrm>
                <a:off x="1320103" y="973101"/>
                <a:ext cx="539503" cy="52247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 dirty="0">
                    <a:solidFill>
                      <a:srgbClr val="000099"/>
                    </a:solidFill>
                    <a:latin typeface="微软雅黑" charset="-122"/>
                  </a:rPr>
                  <a:t>F</a:t>
                </a:r>
                <a:r>
                  <a:rPr lang="en-US" altLang="zh-CN" sz="2800" b="1" baseline="-25000" dirty="0">
                    <a:solidFill>
                      <a:srgbClr val="000099"/>
                    </a:solidFill>
                    <a:latin typeface="微软雅黑" charset="-122"/>
                  </a:rPr>
                  <a:t>1</a:t>
                </a:r>
              </a:p>
            </p:txBody>
          </p:sp>
          <p:sp>
            <p:nvSpPr>
              <p:cNvPr id="6" name="Line 15"/>
              <p:cNvSpPr/>
              <p:nvPr>
                <p:custDataLst>
                  <p:tags r:id="rId5"/>
                </p:custDataLst>
              </p:nvPr>
            </p:nvSpPr>
            <p:spPr>
              <a:xfrm flipH="1" flipV="1">
                <a:off x="1696065" y="794204"/>
                <a:ext cx="435138" cy="989545"/>
              </a:xfrm>
              <a:prstGeom prst="line">
                <a:avLst/>
              </a:prstGeom>
              <a:ln w="38100" cap="flat" cmpd="sng">
                <a:solidFill>
                  <a:srgbClr val="0000FF"/>
                </a:solidFill>
                <a:prstDash val="solid"/>
                <a:headEnd type="none" w="med" len="med"/>
                <a:tailEnd type="arrow" w="sm" len="sm"/>
              </a:ln>
            </p:spPr>
            <p:txBody>
              <a:bodyPr/>
              <a:lstStyle/>
              <a:p>
                <a:endParaRPr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2681808" y="1489587"/>
              <a:ext cx="1034785" cy="1097698"/>
              <a:chOff x="2372092" y="737418"/>
              <a:chExt cx="1034785" cy="1097698"/>
            </a:xfrm>
          </p:grpSpPr>
          <p:sp>
            <p:nvSpPr>
              <p:cNvPr id="8" name="Text Box 11"/>
              <p:cNvSpPr>
                <a:spLocks noChangeArrowheads="1"/>
              </p:cNvSpPr>
              <p:nvPr/>
            </p:nvSpPr>
            <p:spPr bwMode="auto">
              <a:xfrm>
                <a:off x="2798444" y="1030749"/>
                <a:ext cx="608433" cy="52247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 dirty="0">
                    <a:solidFill>
                      <a:srgbClr val="000099"/>
                    </a:solidFill>
                    <a:latin typeface="微软雅黑" charset="-122"/>
                  </a:rPr>
                  <a:t>F</a:t>
                </a:r>
                <a:r>
                  <a:rPr lang="en-US" altLang="zh-CN" sz="2800" b="1" baseline="-25000" dirty="0">
                    <a:solidFill>
                      <a:srgbClr val="000099"/>
                    </a:solidFill>
                    <a:latin typeface="微软雅黑" charset="-122"/>
                  </a:rPr>
                  <a:t>2</a:t>
                </a:r>
              </a:p>
            </p:txBody>
          </p:sp>
          <p:sp>
            <p:nvSpPr>
              <p:cNvPr id="9" name="Line 15"/>
              <p:cNvSpPr/>
              <p:nvPr>
                <p:custDataLst>
                  <p:tags r:id="rId4"/>
                </p:custDataLst>
              </p:nvPr>
            </p:nvSpPr>
            <p:spPr>
              <a:xfrm flipV="1">
                <a:off x="2372092" y="737418"/>
                <a:ext cx="562837" cy="1097698"/>
              </a:xfrm>
              <a:prstGeom prst="line">
                <a:avLst/>
              </a:prstGeom>
              <a:ln w="38100" cap="flat" cmpd="sng">
                <a:solidFill>
                  <a:srgbClr val="0000FF"/>
                </a:solidFill>
                <a:prstDash val="solid"/>
                <a:headEnd type="none" w="med" len="med"/>
                <a:tailEnd type="arrow" w="sm" len="sm"/>
              </a:ln>
            </p:spPr>
            <p:txBody>
              <a:bodyPr/>
              <a:lstStyle/>
              <a:p>
                <a:endParaRPr/>
              </a:p>
            </p:txBody>
          </p:sp>
        </p:grpSp>
      </p:grpSp>
      <p:cxnSp>
        <p:nvCxnSpPr>
          <p:cNvPr id="12" name="直接连接符 11"/>
          <p:cNvCxnSpPr>
            <a:stCxn id="6" idx="0"/>
          </p:cNvCxnSpPr>
          <p:nvPr/>
        </p:nvCxnSpPr>
        <p:spPr bwMode="auto">
          <a:xfrm>
            <a:off x="6284984" y="2118326"/>
            <a:ext cx="159956" cy="791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/>
          <p:cNvCxnSpPr>
            <a:stCxn id="6" idx="0"/>
          </p:cNvCxnSpPr>
          <p:nvPr/>
        </p:nvCxnSpPr>
        <p:spPr bwMode="auto">
          <a:xfrm>
            <a:off x="6284984" y="2118326"/>
            <a:ext cx="396035" cy="87559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99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flipH="1">
            <a:off x="6220207" y="2079530"/>
            <a:ext cx="401720" cy="76691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99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椭圆 32"/>
          <p:cNvSpPr/>
          <p:nvPr/>
        </p:nvSpPr>
        <p:spPr bwMode="auto">
          <a:xfrm>
            <a:off x="6371201" y="2389250"/>
            <a:ext cx="147483" cy="14748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964251" y="484238"/>
            <a:ext cx="2221401" cy="2981633"/>
            <a:chOff x="5639490" y="941438"/>
            <a:chExt cx="2511426" cy="3718560"/>
          </a:xfrm>
        </p:grpSpPr>
        <p:pic>
          <p:nvPicPr>
            <p:cNvPr id="35" name="Picture 8" descr="C:\Users\Administrator\Documents\Tencent Files\9423889\Image\C2C\X4UR0I1NZ4}3}}S~4}PR{_V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639490" y="941438"/>
              <a:ext cx="2511426" cy="3718560"/>
            </a:xfrm>
            <a:prstGeom prst="rect">
              <a:avLst/>
            </a:prstGeom>
            <a:noFill/>
          </p:spPr>
        </p:pic>
        <p:grpSp>
          <p:nvGrpSpPr>
            <p:cNvPr id="36" name="组合 4"/>
            <p:cNvGrpSpPr/>
            <p:nvPr/>
          </p:nvGrpSpPr>
          <p:grpSpPr>
            <a:xfrm>
              <a:off x="6268065" y="2241755"/>
              <a:ext cx="678425" cy="901056"/>
              <a:chOff x="1320103" y="825910"/>
              <a:chExt cx="811101" cy="1019044"/>
            </a:xfrm>
          </p:grpSpPr>
          <p:sp>
            <p:nvSpPr>
              <p:cNvPr id="40" name="Text Box 10"/>
              <p:cNvSpPr>
                <a:spLocks noChangeArrowheads="1"/>
              </p:cNvSpPr>
              <p:nvPr/>
            </p:nvSpPr>
            <p:spPr bwMode="auto">
              <a:xfrm>
                <a:off x="1320103" y="973101"/>
                <a:ext cx="539503" cy="36379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altLang="zh-CN" sz="2800" b="1" baseline="-25000" dirty="0">
                  <a:solidFill>
                    <a:srgbClr val="000099"/>
                  </a:solidFill>
                  <a:latin typeface="微软雅黑" charset="-122"/>
                </a:endParaRPr>
              </a:p>
            </p:txBody>
          </p:sp>
          <p:sp>
            <p:nvSpPr>
              <p:cNvPr id="41" name="Line 15"/>
              <p:cNvSpPr/>
              <p:nvPr>
                <p:custDataLst>
                  <p:tags r:id="rId3"/>
                </p:custDataLst>
              </p:nvPr>
            </p:nvSpPr>
            <p:spPr>
              <a:xfrm flipH="1" flipV="1">
                <a:off x="1666567" y="825910"/>
                <a:ext cx="464637" cy="1019044"/>
              </a:xfrm>
              <a:prstGeom prst="line">
                <a:avLst/>
              </a:prstGeom>
              <a:ln w="38100" cap="flat" cmpd="sng">
                <a:solidFill>
                  <a:srgbClr val="0000FF"/>
                </a:solidFill>
                <a:prstDash val="solid"/>
                <a:headEnd type="none" w="med" len="med"/>
                <a:tailEnd type="arrow" w="sm" len="sm"/>
              </a:ln>
            </p:spPr>
            <p:txBody>
              <a:bodyPr/>
              <a:lstStyle/>
              <a:p>
                <a:endParaRPr/>
              </a:p>
            </p:txBody>
          </p:sp>
        </p:grpSp>
        <p:grpSp>
          <p:nvGrpSpPr>
            <p:cNvPr id="37" name="组合 7"/>
            <p:cNvGrpSpPr/>
            <p:nvPr/>
          </p:nvGrpSpPr>
          <p:grpSpPr>
            <a:xfrm rot="20888879">
              <a:off x="6892031" y="2275674"/>
              <a:ext cx="997841" cy="896733"/>
              <a:chOff x="2372092" y="796411"/>
              <a:chExt cx="1034785" cy="1038705"/>
            </a:xfrm>
          </p:grpSpPr>
          <p:sp>
            <p:nvSpPr>
              <p:cNvPr id="38" name="Text Box 11"/>
              <p:cNvSpPr>
                <a:spLocks noChangeArrowheads="1"/>
              </p:cNvSpPr>
              <p:nvPr/>
            </p:nvSpPr>
            <p:spPr bwMode="auto">
              <a:xfrm>
                <a:off x="2798444" y="1122525"/>
                <a:ext cx="608433" cy="33891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altLang="zh-CN" sz="2800" b="1" baseline="-25000" dirty="0">
                  <a:solidFill>
                    <a:srgbClr val="000099"/>
                  </a:solidFill>
                  <a:latin typeface="微软雅黑" charset="-122"/>
                </a:endParaRPr>
              </a:p>
            </p:txBody>
          </p:sp>
          <p:sp>
            <p:nvSpPr>
              <p:cNvPr id="39" name="Line 15"/>
              <p:cNvSpPr/>
              <p:nvPr>
                <p:custDataLst>
                  <p:tags r:id="rId2"/>
                </p:custDataLst>
              </p:nvPr>
            </p:nvSpPr>
            <p:spPr>
              <a:xfrm flipV="1">
                <a:off x="2372092" y="796411"/>
                <a:ext cx="633443" cy="1038705"/>
              </a:xfrm>
              <a:prstGeom prst="line">
                <a:avLst/>
              </a:prstGeom>
              <a:ln w="38100" cap="flat" cmpd="sng">
                <a:solidFill>
                  <a:srgbClr val="0000FF"/>
                </a:solidFill>
                <a:prstDash val="solid"/>
                <a:headEnd type="none" w="med" len="med"/>
                <a:tailEnd type="arrow" w="sm" len="sm"/>
              </a:ln>
            </p:spPr>
            <p:txBody>
              <a:bodyPr/>
              <a:lstStyle/>
              <a:p>
                <a:endParaRPr/>
              </a:p>
            </p:txBody>
          </p:sp>
        </p:grpSp>
      </p:grpSp>
      <p:sp>
        <p:nvSpPr>
          <p:cNvPr id="42" name="椭圆 41"/>
          <p:cNvSpPr/>
          <p:nvPr/>
        </p:nvSpPr>
        <p:spPr bwMode="auto">
          <a:xfrm>
            <a:off x="2069705" y="2246690"/>
            <a:ext cx="147483" cy="14748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4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84909" y="3755897"/>
            <a:ext cx="7152967" cy="1569660"/>
          </a:xfrm>
          <a:prstGeom prst="rect">
            <a:avLst/>
          </a:prstGeom>
          <a:solidFill>
            <a:srgbClr val="FFFFFF">
              <a:alpha val="70000"/>
            </a:srgbClr>
          </a:solidFill>
          <a:ln w="19050">
            <a:solidFill>
              <a:srgbClr val="0000FF"/>
            </a:solidFill>
            <a:prstDash val="lgDash"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共点力</a:t>
            </a: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楷体_GB2312" panose="02010609030101010101" pitchFamily="49" charset="-122"/>
                <a:cs typeface="+mn-cs"/>
              </a:rPr>
              <a:t>：几个力如果都作用在物体的同一点上，或者它们的作用线相交于同一点上，这几个力叫做共点力。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2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838450" y="115888"/>
            <a:ext cx="3900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sz="4000" b="1" dirty="0">
                <a:solidFill>
                  <a:schemeClr val="bg1"/>
                </a:solidFill>
                <a:ea typeface="华文中宋" pitchFamily="2" charset="-122"/>
              </a:rPr>
              <a:t>什么是力的分解</a:t>
            </a:r>
          </a:p>
        </p:txBody>
      </p:sp>
      <p:sp>
        <p:nvSpPr>
          <p:cNvPr id="7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78310" y="398205"/>
            <a:ext cx="7152967" cy="1077218"/>
          </a:xfrm>
          <a:prstGeom prst="rect">
            <a:avLst/>
          </a:prstGeom>
          <a:solidFill>
            <a:srgbClr val="FFFFFF">
              <a:alpha val="70000"/>
            </a:srgbClr>
          </a:solidFill>
          <a:ln w="19050">
            <a:solidFill>
              <a:srgbClr val="0000FF"/>
            </a:solidFill>
            <a:prstDash val="lgDash"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anose="02010609030101010101" pitchFamily="49" charset="-122"/>
              </a:rPr>
              <a:t>思考：</a:t>
            </a:r>
            <a:r>
              <a:rPr kumimoji="1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楷体_GB2312" panose="02010609030101010101" pitchFamily="49" charset="-122"/>
              </a:rPr>
              <a:t>如何求几个共点力的合力呢？</a:t>
            </a:r>
            <a:endParaRPr kumimoji="1" lang="en-US" altLang="zh-CN" sz="3200" b="1" dirty="0" smtClean="0">
              <a:effectLst>
                <a:outerShdw blurRad="38100" dist="38100" dir="2700000" algn="tl">
                  <a:srgbClr val="C0C0C0"/>
                </a:outerShdw>
              </a:effectLst>
              <a:ea typeface="楷体_GB2312" panose="0201060903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楷体_GB2312" panose="02010609030101010101" pitchFamily="49" charset="-122"/>
              </a:rPr>
              <a:t>合力和分力之间又满足怎样的规律呢？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楷体_GB2312" panose="02010609030101010101" pitchFamily="49" charset="-122"/>
              <a:cs typeface="+mn-cs"/>
            </a:endParaRPr>
          </a:p>
        </p:txBody>
      </p:sp>
      <p:sp>
        <p:nvSpPr>
          <p:cNvPr id="8" name="Rectangle 15"/>
          <p:cNvSpPr/>
          <p:nvPr>
            <p:custDataLst>
              <p:tags r:id="rId2"/>
            </p:custDataLst>
          </p:nvPr>
        </p:nvSpPr>
        <p:spPr>
          <a:xfrm>
            <a:off x="398666" y="1710904"/>
            <a:ext cx="5286375" cy="695325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、同一直线上两个力的合成</a:t>
            </a:r>
          </a:p>
        </p:txBody>
      </p:sp>
      <p:sp>
        <p:nvSpPr>
          <p:cNvPr id="31" name="Text Box 20"/>
          <p:cNvSpPr txBox="1"/>
          <p:nvPr>
            <p:custDataLst>
              <p:tags r:id="rId3"/>
            </p:custDataLst>
          </p:nvPr>
        </p:nvSpPr>
        <p:spPr>
          <a:xfrm>
            <a:off x="5212530" y="2958015"/>
            <a:ext cx="3120308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F=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2N</a:t>
            </a:r>
            <a:r>
              <a:rPr lang="zh-CN" altLang="zh-CN" sz="32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5N=7N</a:t>
            </a:r>
            <a:endParaRPr lang="zh-CN" altLang="zh-CN" sz="3200" b="1" baseline="-25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Text Box 33"/>
          <p:cNvSpPr txBox="1"/>
          <p:nvPr>
            <p:custDataLst>
              <p:tags r:id="rId4"/>
            </p:custDataLst>
          </p:nvPr>
        </p:nvSpPr>
        <p:spPr>
          <a:xfrm>
            <a:off x="5235680" y="4385432"/>
            <a:ext cx="3318388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zh-CN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5N</a:t>
            </a:r>
            <a:r>
              <a:rPr lang="zh-CN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–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2N=3N</a:t>
            </a:r>
            <a:endParaRPr lang="zh-CN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9" name="Picture 7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256" y="2603818"/>
            <a:ext cx="3096344" cy="14127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3072866" y="3126640"/>
            <a:ext cx="909218" cy="1073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896" tIns="54448" rIns="108896" bIns="54448"/>
          <a:lstStyle/>
          <a:p>
            <a:endParaRPr lang="zh-CN" altLang="en-US"/>
          </a:p>
        </p:txBody>
      </p:sp>
      <p:sp>
        <p:nvSpPr>
          <p:cNvPr id="33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18576" y="2603818"/>
            <a:ext cx="1277890" cy="417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lIns="40292" tIns="20145" rIns="40292" bIns="20145"/>
          <a:lstStyle/>
          <a:p>
            <a:pPr algn="just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900" b="1" dirty="0" smtClean="0">
                <a:solidFill>
                  <a:srgbClr val="0000FF"/>
                </a:solidFill>
              </a:rPr>
              <a:t>F</a:t>
            </a:r>
            <a:r>
              <a:rPr lang="en-US" altLang="zh-CN" sz="2900" b="1" baseline="-25000" dirty="0" smtClean="0">
                <a:solidFill>
                  <a:srgbClr val="0000FF"/>
                </a:solidFill>
              </a:rPr>
              <a:t>1</a:t>
            </a:r>
            <a:r>
              <a:rPr lang="en-US" altLang="zh-CN" sz="2900" b="1" dirty="0" smtClean="0">
                <a:solidFill>
                  <a:srgbClr val="0000FF"/>
                </a:solidFill>
              </a:rPr>
              <a:t>=2N</a:t>
            </a:r>
            <a:endParaRPr lang="en-US" altLang="zh-CN" sz="2900" b="1" dirty="0">
              <a:solidFill>
                <a:srgbClr val="0000FF"/>
              </a:solidFill>
            </a:endParaRPr>
          </a:p>
        </p:txBody>
      </p:sp>
      <p:sp>
        <p:nvSpPr>
          <p:cNvPr id="34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52540" y="3139313"/>
            <a:ext cx="1584176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896" tIns="54448" rIns="108896" bIns="54448"/>
          <a:lstStyle/>
          <a:p>
            <a:endParaRPr lang="zh-CN" altLang="en-US"/>
          </a:p>
        </p:txBody>
      </p:sp>
      <p:sp>
        <p:nvSpPr>
          <p:cNvPr id="35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31818" y="3268372"/>
            <a:ext cx="1187685" cy="43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lIns="40292" tIns="20145" rIns="40292" bIns="20145"/>
          <a:lstStyle/>
          <a:p>
            <a:pPr algn="just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900" b="1" dirty="0" smtClean="0">
                <a:solidFill>
                  <a:srgbClr val="FF0000"/>
                </a:solidFill>
              </a:rPr>
              <a:t>F</a:t>
            </a:r>
            <a:r>
              <a:rPr lang="en-US" altLang="zh-CN" sz="2900" b="1" baseline="-25000" dirty="0" smtClean="0">
                <a:solidFill>
                  <a:srgbClr val="FF0000"/>
                </a:solidFill>
              </a:rPr>
              <a:t>2</a:t>
            </a:r>
            <a:r>
              <a:rPr lang="en-US" altLang="zh-CN" sz="2900" b="1" dirty="0" smtClean="0">
                <a:solidFill>
                  <a:srgbClr val="FF0000"/>
                </a:solidFill>
              </a:rPr>
              <a:t>=5N</a:t>
            </a:r>
            <a:endParaRPr lang="en-US" altLang="zh-CN" sz="2900" b="1" dirty="0">
              <a:solidFill>
                <a:srgbClr val="FF0000"/>
              </a:solidFill>
            </a:endParaRPr>
          </a:p>
        </p:txBody>
      </p:sp>
      <p:pic>
        <p:nvPicPr>
          <p:cNvPr id="40" name="Picture 13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9675" y="4160128"/>
            <a:ext cx="3400880" cy="17589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Line 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032431" y="4940709"/>
            <a:ext cx="934885" cy="1263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896" tIns="54448" rIns="108896" bIns="54448"/>
          <a:lstStyle/>
          <a:p>
            <a:endParaRPr lang="zh-CN" altLang="en-US"/>
          </a:p>
        </p:txBody>
      </p:sp>
      <p:sp>
        <p:nvSpPr>
          <p:cNvPr id="43" name="Line 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5471" y="4953345"/>
            <a:ext cx="1555536" cy="211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896" tIns="54448" rIns="108896" bIns="54448"/>
          <a:lstStyle/>
          <a:p>
            <a:endParaRPr lang="zh-CN" altLang="en-US"/>
          </a:p>
        </p:txBody>
      </p:sp>
      <p:sp>
        <p:nvSpPr>
          <p:cNvPr id="46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26730" y="4349043"/>
            <a:ext cx="1277890" cy="417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lIns="40292" tIns="20145" rIns="40292" bIns="20145"/>
          <a:lstStyle/>
          <a:p>
            <a:pPr algn="just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900" b="1" dirty="0" smtClean="0">
                <a:solidFill>
                  <a:srgbClr val="0000FF"/>
                </a:solidFill>
              </a:rPr>
              <a:t>F</a:t>
            </a:r>
            <a:r>
              <a:rPr lang="en-US" altLang="zh-CN" sz="2900" b="1" baseline="-25000" dirty="0" smtClean="0">
                <a:solidFill>
                  <a:srgbClr val="0000FF"/>
                </a:solidFill>
              </a:rPr>
              <a:t>1</a:t>
            </a:r>
            <a:r>
              <a:rPr lang="en-US" altLang="zh-CN" sz="2900" b="1" dirty="0" smtClean="0">
                <a:solidFill>
                  <a:srgbClr val="0000FF"/>
                </a:solidFill>
              </a:rPr>
              <a:t>=2N</a:t>
            </a:r>
            <a:endParaRPr lang="en-US" altLang="zh-CN" sz="2900" b="1" dirty="0">
              <a:solidFill>
                <a:srgbClr val="0000FF"/>
              </a:solidFill>
            </a:endParaRPr>
          </a:p>
        </p:txBody>
      </p:sp>
      <p:sp>
        <p:nvSpPr>
          <p:cNvPr id="47" name="Text Box 1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18347" y="4379417"/>
            <a:ext cx="1187685" cy="43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lIns="40292" tIns="20145" rIns="40292" bIns="20145"/>
          <a:lstStyle/>
          <a:p>
            <a:pPr algn="just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900" b="1" dirty="0" smtClean="0">
                <a:solidFill>
                  <a:srgbClr val="FF0000"/>
                </a:solidFill>
              </a:rPr>
              <a:t>F</a:t>
            </a:r>
            <a:r>
              <a:rPr lang="en-US" altLang="zh-CN" sz="2900" b="1" baseline="-25000" dirty="0" smtClean="0">
                <a:solidFill>
                  <a:srgbClr val="FF0000"/>
                </a:solidFill>
              </a:rPr>
              <a:t>2</a:t>
            </a:r>
            <a:r>
              <a:rPr lang="en-US" altLang="zh-CN" sz="2900" b="1" dirty="0" smtClean="0">
                <a:solidFill>
                  <a:srgbClr val="FF0000"/>
                </a:solidFill>
              </a:rPr>
              <a:t>=5N</a:t>
            </a:r>
            <a:endParaRPr lang="en-US" altLang="zh-CN" sz="29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1" grpId="0"/>
      <p:bldP spid="32" grpId="0"/>
      <p:bldP spid="30" grpId="0" animBg="1"/>
      <p:bldP spid="33" grpId="0"/>
      <p:bldP spid="34" grpId="0" animBg="1"/>
      <p:bldP spid="35" grpId="0"/>
      <p:bldP spid="41" grpId="0" animBg="1"/>
      <p:bldP spid="43" grpId="0" animBg="1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/>
          <p:nvPr>
            <p:custDataLst>
              <p:tags r:id="rId1"/>
            </p:custDataLst>
          </p:nvPr>
        </p:nvGrpSpPr>
        <p:grpSpPr>
          <a:xfrm>
            <a:off x="1547813" y="2238632"/>
            <a:ext cx="2205037" cy="2027237"/>
            <a:chOff x="3152" y="1979"/>
            <a:chExt cx="1389" cy="1277"/>
          </a:xfrm>
        </p:grpSpPr>
        <p:grpSp>
          <p:nvGrpSpPr>
            <p:cNvPr id="4" name="Group 7"/>
            <p:cNvGrpSpPr/>
            <p:nvPr>
              <p:custDataLst>
                <p:tags r:id="rId57"/>
              </p:custDataLst>
            </p:nvPr>
          </p:nvGrpSpPr>
          <p:grpSpPr>
            <a:xfrm>
              <a:off x="3750" y="2888"/>
              <a:ext cx="208" cy="368"/>
              <a:chOff x="1429" y="3060"/>
              <a:chExt cx="408" cy="688"/>
            </a:xfrm>
          </p:grpSpPr>
          <p:sp>
            <p:nvSpPr>
              <p:cNvPr id="91" name="Rectangle 8"/>
              <p:cNvSpPr/>
              <p:nvPr>
                <p:custDataLst>
                  <p:tags r:id="rId144"/>
                </p:custDataLst>
              </p:nvPr>
            </p:nvSpPr>
            <p:spPr>
              <a:xfrm>
                <a:off x="1429" y="3385"/>
                <a:ext cx="408" cy="363"/>
              </a:xfrm>
              <a:prstGeom prst="rect">
                <a:avLst/>
              </a:prstGeom>
              <a:solidFill>
                <a:schemeClr val="tx2"/>
              </a:solidFill>
              <a:ln w="571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9"/>
              <p:cNvSpPr/>
              <p:nvPr>
                <p:custDataLst>
                  <p:tags r:id="rId145"/>
                </p:custDataLst>
              </p:nvPr>
            </p:nvSpPr>
            <p:spPr>
              <a:xfrm>
                <a:off x="1590" y="3339"/>
                <a:ext cx="91" cy="46"/>
              </a:xfrm>
              <a:prstGeom prst="rect">
                <a:avLst/>
              </a:prstGeom>
              <a:solidFill>
                <a:schemeClr val="tx1"/>
              </a:solidFill>
              <a:ln w="571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93" name="Freeform 10"/>
              <p:cNvSpPr/>
              <p:nvPr>
                <p:custDataLst>
                  <p:tags r:id="rId146"/>
                </p:custDataLst>
              </p:nvPr>
            </p:nvSpPr>
            <p:spPr>
              <a:xfrm>
                <a:off x="1565" y="3060"/>
                <a:ext cx="143" cy="279"/>
              </a:xfrm>
              <a:custGeom>
                <a:avLst/>
                <a:gdLst>
                  <a:gd name="txL" fmla="*/ 0 w 143"/>
                  <a:gd name="txT" fmla="*/ 0 h 279"/>
                  <a:gd name="txR" fmla="*/ 143 w 143"/>
                  <a:gd name="txB" fmla="*/ 279 h 279"/>
                </a:gdLst>
                <a:ahLst/>
                <a:cxnLst>
                  <a:cxn ang="0">
                    <a:pos x="0" y="98"/>
                  </a:cxn>
                  <a:cxn ang="0">
                    <a:pos x="45" y="7"/>
                  </a:cxn>
                  <a:cxn ang="0">
                    <a:pos x="136" y="53"/>
                  </a:cxn>
                  <a:cxn ang="0">
                    <a:pos x="90" y="189"/>
                  </a:cxn>
                  <a:cxn ang="0">
                    <a:pos x="90" y="279"/>
                  </a:cxn>
                </a:cxnLst>
                <a:rect l="txL" t="txT" r="txR" b="txB"/>
                <a:pathLst>
                  <a:path w="143" h="279">
                    <a:moveTo>
                      <a:pt x="0" y="98"/>
                    </a:moveTo>
                    <a:cubicBezTo>
                      <a:pt x="11" y="56"/>
                      <a:pt x="22" y="14"/>
                      <a:pt x="45" y="7"/>
                    </a:cubicBezTo>
                    <a:cubicBezTo>
                      <a:pt x="68" y="0"/>
                      <a:pt x="129" y="23"/>
                      <a:pt x="136" y="53"/>
                    </a:cubicBezTo>
                    <a:cubicBezTo>
                      <a:pt x="143" y="83"/>
                      <a:pt x="98" y="151"/>
                      <a:pt x="90" y="189"/>
                    </a:cubicBezTo>
                    <a:cubicBezTo>
                      <a:pt x="82" y="227"/>
                      <a:pt x="90" y="264"/>
                      <a:pt x="90" y="279"/>
                    </a:cubicBez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" name="xjhlx19"/>
            <p:cNvGrpSpPr/>
            <p:nvPr>
              <p:custDataLst>
                <p:tags r:id="rId58"/>
              </p:custDataLst>
            </p:nvPr>
          </p:nvGrpSpPr>
          <p:grpSpPr>
            <a:xfrm rot="2039578">
              <a:off x="3964" y="2405"/>
              <a:ext cx="85" cy="537"/>
              <a:chOff x="9357" y="1135"/>
              <a:chExt cx="325" cy="3367"/>
            </a:xfrm>
          </p:grpSpPr>
          <p:grpSp>
            <p:nvGrpSpPr>
              <p:cNvPr id="6" name="Group 12"/>
              <p:cNvGrpSpPr/>
              <p:nvPr>
                <p:custDataLst>
                  <p:tags r:id="rId104"/>
                </p:custDataLst>
              </p:nvPr>
            </p:nvGrpSpPr>
            <p:grpSpPr>
              <a:xfrm>
                <a:off x="9357" y="1135"/>
                <a:ext cx="325" cy="3367"/>
                <a:chOff x="8367" y="1168"/>
                <a:chExt cx="325" cy="3367"/>
              </a:xfrm>
            </p:grpSpPr>
            <p:grpSp>
              <p:nvGrpSpPr>
                <p:cNvPr id="11" name="Group 13"/>
                <p:cNvGrpSpPr/>
                <p:nvPr>
                  <p:custDataLst>
                    <p:tags r:id="rId131"/>
                  </p:custDataLst>
                </p:nvPr>
              </p:nvGrpSpPr>
              <p:grpSpPr>
                <a:xfrm>
                  <a:off x="8367" y="1541"/>
                  <a:ext cx="325" cy="2994"/>
                  <a:chOff x="8327" y="1525"/>
                  <a:chExt cx="325" cy="2994"/>
                </a:xfrm>
              </p:grpSpPr>
              <p:grpSp>
                <p:nvGrpSpPr>
                  <p:cNvPr id="12" name="Group 14"/>
                  <p:cNvGrpSpPr>
                    <a:grpSpLocks noChangeAspect="1"/>
                  </p:cNvGrpSpPr>
                  <p:nvPr>
                    <p:custDataLst>
                      <p:tags r:id="rId134"/>
                    </p:custDataLst>
                  </p:nvPr>
                </p:nvGrpSpPr>
                <p:grpSpPr>
                  <a:xfrm>
                    <a:off x="8362" y="3517"/>
                    <a:ext cx="260" cy="1002"/>
                    <a:chOff x="6362" y="2183"/>
                    <a:chExt cx="577" cy="2222"/>
                  </a:xfrm>
                </p:grpSpPr>
                <p:sp>
                  <p:nvSpPr>
                    <p:cNvPr id="89" name="Arc 15"/>
                    <p:cNvSpPr>
                      <a:spLocks noChangeAspect="1"/>
                    </p:cNvSpPr>
                    <p:nvPr>
                      <p:custDataLst>
                        <p:tags r:id="rId142"/>
                      </p:custDataLst>
                    </p:nvPr>
                  </p:nvSpPr>
                  <p:spPr>
                    <a:xfrm>
                      <a:off x="6362" y="3828"/>
                      <a:ext cx="577" cy="577"/>
                    </a:xfrm>
                    <a:custGeom>
                      <a:avLst/>
                      <a:gdLst>
                        <a:gd name="txL" fmla="*/ 0 w 43200"/>
                        <a:gd name="txT" fmla="*/ 0 h 43200"/>
                        <a:gd name="txR" fmla="*/ 43200 w 43200"/>
                        <a:gd name="txB" fmla="*/ 43200 h 43200"/>
                      </a:gdLst>
                      <a:ahLst/>
                      <a:cxnLst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txL" t="txT" r="txR" b="txB"/>
                      <a:pathLst>
                        <a:path w="43200" h="43200" fill="none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</a:path>
                        <a:path w="43200" h="43200" stroke="0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" name="Line 16"/>
                    <p:cNvSpPr>
                      <a:spLocks noChangeAspect="1"/>
                    </p:cNvSpPr>
                    <p:nvPr>
                      <p:custDataLst>
                        <p:tags r:id="rId143"/>
                      </p:custDataLst>
                    </p:nvPr>
                  </p:nvSpPr>
                  <p:spPr>
                    <a:xfrm flipH="1">
                      <a:off x="6661" y="2183"/>
                      <a:ext cx="0" cy="1645"/>
                    </a:xfrm>
                    <a:prstGeom prst="line">
                      <a:avLst/>
                    </a:prstGeom>
                    <a:ln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/>
                    </a:p>
                  </p:txBody>
                </p:sp>
              </p:grpSp>
              <p:grpSp>
                <p:nvGrpSpPr>
                  <p:cNvPr id="14" name="Group 17"/>
                  <p:cNvGrpSpPr/>
                  <p:nvPr>
                    <p:custDataLst>
                      <p:tags r:id="rId135"/>
                    </p:custDataLst>
                  </p:nvPr>
                </p:nvGrpSpPr>
                <p:grpSpPr>
                  <a:xfrm>
                    <a:off x="8327" y="1525"/>
                    <a:ext cx="325" cy="1992"/>
                    <a:chOff x="8624" y="1553"/>
                    <a:chExt cx="196" cy="1992"/>
                  </a:xfrm>
                </p:grpSpPr>
                <p:sp>
                  <p:nvSpPr>
                    <p:cNvPr id="83" name="Arc 18"/>
                    <p:cNvSpPr/>
                    <p:nvPr>
                      <p:custDataLst>
                        <p:tags r:id="rId136"/>
                      </p:custDataLst>
                    </p:nvPr>
                  </p:nvSpPr>
                  <p:spPr>
                    <a:xfrm rot="5400000" flipV="1">
                      <a:off x="8673" y="3399"/>
                      <a:ext cx="102" cy="190"/>
                    </a:xfrm>
                    <a:custGeom>
                      <a:avLst/>
                      <a:gdLst>
                        <a:gd name="txL" fmla="*/ 0 w 22050"/>
                        <a:gd name="txT" fmla="*/ 0 h 43200"/>
                        <a:gd name="txR" fmla="*/ 22050 w 22050"/>
                        <a:gd name="txB" fmla="*/ 43200 h 43200"/>
                      </a:gdLst>
                      <a:ahLst/>
                      <a:cxnLst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txL" t="txT" r="txR" b="txB"/>
                      <a:pathLst>
                        <a:path w="22050" h="43200" fill="none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  <p:grpSp>
                  <p:nvGrpSpPr>
                    <p:cNvPr id="15" name="Group 19"/>
                    <p:cNvGrpSpPr/>
                    <p:nvPr>
                      <p:custDataLst>
                        <p:tags r:id="rId137"/>
                      </p:custDataLst>
                    </p:nvPr>
                  </p:nvGrpSpPr>
                  <p:grpSpPr>
                    <a:xfrm>
                      <a:off x="8624" y="1553"/>
                      <a:ext cx="196" cy="1919"/>
                      <a:chOff x="8624" y="1553"/>
                      <a:chExt cx="196" cy="1919"/>
                    </a:xfrm>
                  </p:grpSpPr>
                  <p:grpSp>
                    <p:nvGrpSpPr>
                      <p:cNvPr id="38" name="Group 20"/>
                      <p:cNvGrpSpPr/>
                      <p:nvPr>
                        <p:custDataLst>
                          <p:tags r:id="rId138"/>
                        </p:custDataLst>
                      </p:nvPr>
                    </p:nvGrpSpPr>
                    <p:grpSpPr>
                      <a:xfrm>
                        <a:off x="8624" y="1650"/>
                        <a:ext cx="190" cy="1822"/>
                        <a:chOff x="4695" y="1755"/>
                        <a:chExt cx="210" cy="2040"/>
                      </a:xfrm>
                    </p:grpSpPr>
                    <p:sp>
                      <p:nvSpPr>
                        <p:cNvPr id="87" name="Line 21"/>
                        <p:cNvSpPr/>
                        <p:nvPr>
                          <p:custDataLst>
                            <p:tags r:id="rId140"/>
                          </p:custDataLst>
                        </p:nvPr>
                      </p:nvSpPr>
                      <p:spPr>
                        <a:xfrm flipH="1">
                          <a:off x="4695" y="1755"/>
                          <a:ext cx="0" cy="2040"/>
                        </a:xfrm>
                        <a:prstGeom prst="line">
                          <a:avLst/>
                        </a:prstGeom>
                        <a:ln w="1270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88" name="Line 22"/>
                        <p:cNvSpPr/>
                        <p:nvPr>
                          <p:custDataLst>
                            <p:tags r:id="rId141"/>
                          </p:custDataLst>
                        </p:nvPr>
                      </p:nvSpPr>
                      <p:spPr>
                        <a:xfrm flipH="1">
                          <a:off x="4905" y="1755"/>
                          <a:ext cx="0" cy="2040"/>
                        </a:xfrm>
                        <a:prstGeom prst="line">
                          <a:avLst/>
                        </a:prstGeom>
                        <a:ln w="1270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/>
                        </a:p>
                      </p:txBody>
                    </p:sp>
                  </p:grpSp>
                  <p:sp>
                    <p:nvSpPr>
                      <p:cNvPr id="86" name="Arc 23"/>
                      <p:cNvSpPr/>
                      <p:nvPr>
                        <p:custDataLst>
                          <p:tags r:id="rId139"/>
                        </p:custDataLst>
                      </p:nvPr>
                    </p:nvSpPr>
                    <p:spPr>
                      <a:xfrm rot="-5400000">
                        <a:off x="8674" y="1509"/>
                        <a:ext cx="102" cy="190"/>
                      </a:xfrm>
                      <a:custGeom>
                        <a:avLst/>
                        <a:gdLst>
                          <a:gd name="txL" fmla="*/ 0 w 22050"/>
                          <a:gd name="txT" fmla="*/ 0 h 43200"/>
                          <a:gd name="txR" fmla="*/ 22050 w 22050"/>
                          <a:gd name="txB" fmla="*/ 43200 h 43200"/>
                        </a:gdLst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</a:cxnLst>
                        <a:rect l="txL" t="txT" r="txR" b="txB"/>
                        <a:pathLst>
                          <a:path w="22050" h="43200" fill="none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zh-CN" altLang="en-US"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</p:grpSp>
            </p:grpSp>
            <p:sp>
              <p:nvSpPr>
                <p:cNvPr id="79" name="Oval 24"/>
                <p:cNvSpPr>
                  <a:spLocks noChangeAspect="1"/>
                </p:cNvSpPr>
                <p:nvPr>
                  <p:custDataLst>
                    <p:tags r:id="rId132"/>
                  </p:custDataLst>
                </p:nvPr>
              </p:nvSpPr>
              <p:spPr>
                <a:xfrm>
                  <a:off x="8387" y="1168"/>
                  <a:ext cx="283" cy="283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dbl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0" name="Line 25"/>
                <p:cNvSpPr>
                  <a:spLocks noChangeAspect="1"/>
                </p:cNvSpPr>
                <p:nvPr>
                  <p:custDataLst>
                    <p:tags r:id="rId133"/>
                  </p:custDataLst>
                </p:nvPr>
              </p:nvSpPr>
              <p:spPr>
                <a:xfrm>
                  <a:off x="8536" y="1431"/>
                  <a:ext cx="1" cy="113"/>
                </a:xfrm>
                <a:prstGeom prst="line">
                  <a:avLst/>
                </a:prstGeom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</p:grpSp>
          <p:grpSp>
            <p:nvGrpSpPr>
              <p:cNvPr id="41" name="Group 26"/>
              <p:cNvGrpSpPr/>
              <p:nvPr>
                <p:custDataLst>
                  <p:tags r:id="rId105"/>
                </p:custDataLst>
              </p:nvPr>
            </p:nvGrpSpPr>
            <p:grpSpPr>
              <a:xfrm>
                <a:off x="9432" y="1663"/>
                <a:ext cx="215" cy="1764"/>
                <a:chOff x="8405" y="1736"/>
                <a:chExt cx="362" cy="1764"/>
              </a:xfrm>
            </p:grpSpPr>
            <p:sp>
              <p:nvSpPr>
                <p:cNvPr id="53" name="Rectangle 27"/>
                <p:cNvSpPr/>
                <p:nvPr>
                  <p:custDataLst>
                    <p:tags r:id="rId106"/>
                  </p:custDataLst>
                </p:nvPr>
              </p:nvSpPr>
              <p:spPr>
                <a:xfrm>
                  <a:off x="8528" y="1736"/>
                  <a:ext cx="91" cy="1764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42" name="Group 28"/>
                <p:cNvGrpSpPr/>
                <p:nvPr>
                  <p:custDataLst>
                    <p:tags r:id="rId107"/>
                  </p:custDataLst>
                </p:nvPr>
              </p:nvGrpSpPr>
              <p:grpSpPr>
                <a:xfrm rot="5400000">
                  <a:off x="7830" y="2543"/>
                  <a:ext cx="1731" cy="142"/>
                  <a:chOff x="2400" y="2160"/>
                  <a:chExt cx="1600" cy="240"/>
                </a:xfrm>
              </p:grpSpPr>
              <p:sp>
                <p:nvSpPr>
                  <p:cNvPr id="67" name="Line 29"/>
                  <p:cNvSpPr/>
                  <p:nvPr>
                    <p:custDataLst>
                      <p:tags r:id="rId120"/>
                    </p:custDataLst>
                  </p:nvPr>
                </p:nvSpPr>
                <p:spPr>
                  <a:xfrm flipH="1">
                    <a:off x="2400" y="2160"/>
                    <a:ext cx="0" cy="24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68" name="Line 30"/>
                  <p:cNvSpPr/>
                  <p:nvPr>
                    <p:custDataLst>
                      <p:tags r:id="rId121"/>
                    </p:custDataLst>
                  </p:nvPr>
                </p:nvSpPr>
                <p:spPr>
                  <a:xfrm flipH="1">
                    <a:off x="256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69" name="Line 31"/>
                  <p:cNvSpPr/>
                  <p:nvPr>
                    <p:custDataLst>
                      <p:tags r:id="rId122"/>
                    </p:custDataLst>
                  </p:nvPr>
                </p:nvSpPr>
                <p:spPr>
                  <a:xfrm flipH="1">
                    <a:off x="272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70" name="Line 32"/>
                  <p:cNvSpPr/>
                  <p:nvPr>
                    <p:custDataLst>
                      <p:tags r:id="rId123"/>
                    </p:custDataLst>
                  </p:nvPr>
                </p:nvSpPr>
                <p:spPr>
                  <a:xfrm flipH="1">
                    <a:off x="288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71" name="Line 33"/>
                  <p:cNvSpPr/>
                  <p:nvPr>
                    <p:custDataLst>
                      <p:tags r:id="rId124"/>
                    </p:custDataLst>
                  </p:nvPr>
                </p:nvSpPr>
                <p:spPr>
                  <a:xfrm flipH="1">
                    <a:off x="304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72" name="Line 34"/>
                  <p:cNvSpPr/>
                  <p:nvPr>
                    <p:custDataLst>
                      <p:tags r:id="rId125"/>
                    </p:custDataLst>
                  </p:nvPr>
                </p:nvSpPr>
                <p:spPr>
                  <a:xfrm flipH="1">
                    <a:off x="3200" y="2220"/>
                    <a:ext cx="0" cy="18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73" name="Line 35"/>
                  <p:cNvSpPr/>
                  <p:nvPr>
                    <p:custDataLst>
                      <p:tags r:id="rId126"/>
                    </p:custDataLst>
                  </p:nvPr>
                </p:nvSpPr>
                <p:spPr>
                  <a:xfrm flipH="1">
                    <a:off x="336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74" name="Line 36"/>
                  <p:cNvSpPr/>
                  <p:nvPr>
                    <p:custDataLst>
                      <p:tags r:id="rId127"/>
                    </p:custDataLst>
                  </p:nvPr>
                </p:nvSpPr>
                <p:spPr>
                  <a:xfrm flipH="1">
                    <a:off x="352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75" name="Line 37"/>
                  <p:cNvSpPr/>
                  <p:nvPr>
                    <p:custDataLst>
                      <p:tags r:id="rId128"/>
                    </p:custDataLst>
                  </p:nvPr>
                </p:nvSpPr>
                <p:spPr>
                  <a:xfrm flipH="1">
                    <a:off x="368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76" name="Line 38"/>
                  <p:cNvSpPr/>
                  <p:nvPr>
                    <p:custDataLst>
                      <p:tags r:id="rId129"/>
                    </p:custDataLst>
                  </p:nvPr>
                </p:nvSpPr>
                <p:spPr>
                  <a:xfrm flipH="1">
                    <a:off x="384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77" name="Line 39"/>
                  <p:cNvSpPr/>
                  <p:nvPr>
                    <p:custDataLst>
                      <p:tags r:id="rId130"/>
                    </p:custDataLst>
                  </p:nvPr>
                </p:nvSpPr>
                <p:spPr>
                  <a:xfrm flipH="1">
                    <a:off x="4000" y="2160"/>
                    <a:ext cx="0" cy="24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</p:grpSp>
            <p:grpSp>
              <p:nvGrpSpPr>
                <p:cNvPr id="44" name="Group 40"/>
                <p:cNvGrpSpPr/>
                <p:nvPr>
                  <p:custDataLst>
                    <p:tags r:id="rId108"/>
                  </p:custDataLst>
                </p:nvPr>
              </p:nvGrpSpPr>
              <p:grpSpPr>
                <a:xfrm rot="-5400000" flipH="1">
                  <a:off x="7610" y="2543"/>
                  <a:ext cx="1731" cy="142"/>
                  <a:chOff x="2400" y="2160"/>
                  <a:chExt cx="1600" cy="240"/>
                </a:xfrm>
              </p:grpSpPr>
              <p:sp>
                <p:nvSpPr>
                  <p:cNvPr id="56" name="Line 41"/>
                  <p:cNvSpPr/>
                  <p:nvPr>
                    <p:custDataLst>
                      <p:tags r:id="rId109"/>
                    </p:custDataLst>
                  </p:nvPr>
                </p:nvSpPr>
                <p:spPr>
                  <a:xfrm flipH="1">
                    <a:off x="2400" y="2160"/>
                    <a:ext cx="0" cy="24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57" name="Line 42"/>
                  <p:cNvSpPr/>
                  <p:nvPr>
                    <p:custDataLst>
                      <p:tags r:id="rId110"/>
                    </p:custDataLst>
                  </p:nvPr>
                </p:nvSpPr>
                <p:spPr>
                  <a:xfrm flipH="1">
                    <a:off x="256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58" name="Line 43"/>
                  <p:cNvSpPr/>
                  <p:nvPr>
                    <p:custDataLst>
                      <p:tags r:id="rId111"/>
                    </p:custDataLst>
                  </p:nvPr>
                </p:nvSpPr>
                <p:spPr>
                  <a:xfrm flipH="1">
                    <a:off x="272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59" name="Line 44"/>
                  <p:cNvSpPr/>
                  <p:nvPr>
                    <p:custDataLst>
                      <p:tags r:id="rId112"/>
                    </p:custDataLst>
                  </p:nvPr>
                </p:nvSpPr>
                <p:spPr>
                  <a:xfrm flipH="1">
                    <a:off x="288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60" name="Line 45"/>
                  <p:cNvSpPr/>
                  <p:nvPr>
                    <p:custDataLst>
                      <p:tags r:id="rId113"/>
                    </p:custDataLst>
                  </p:nvPr>
                </p:nvSpPr>
                <p:spPr>
                  <a:xfrm flipH="1">
                    <a:off x="304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61" name="Line 46"/>
                  <p:cNvSpPr/>
                  <p:nvPr>
                    <p:custDataLst>
                      <p:tags r:id="rId114"/>
                    </p:custDataLst>
                  </p:nvPr>
                </p:nvSpPr>
                <p:spPr>
                  <a:xfrm flipH="1">
                    <a:off x="3200" y="2220"/>
                    <a:ext cx="0" cy="18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62" name="Line 47"/>
                  <p:cNvSpPr/>
                  <p:nvPr>
                    <p:custDataLst>
                      <p:tags r:id="rId115"/>
                    </p:custDataLst>
                  </p:nvPr>
                </p:nvSpPr>
                <p:spPr>
                  <a:xfrm flipH="1">
                    <a:off x="336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63" name="Line 48"/>
                  <p:cNvSpPr/>
                  <p:nvPr>
                    <p:custDataLst>
                      <p:tags r:id="rId116"/>
                    </p:custDataLst>
                  </p:nvPr>
                </p:nvSpPr>
                <p:spPr>
                  <a:xfrm flipH="1">
                    <a:off x="352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64" name="Line 49"/>
                  <p:cNvSpPr/>
                  <p:nvPr>
                    <p:custDataLst>
                      <p:tags r:id="rId117"/>
                    </p:custDataLst>
                  </p:nvPr>
                </p:nvSpPr>
                <p:spPr>
                  <a:xfrm flipH="1">
                    <a:off x="368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65" name="Line 50"/>
                  <p:cNvSpPr/>
                  <p:nvPr>
                    <p:custDataLst>
                      <p:tags r:id="rId118"/>
                    </p:custDataLst>
                  </p:nvPr>
                </p:nvSpPr>
                <p:spPr>
                  <a:xfrm flipH="1">
                    <a:off x="384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66" name="Line 51"/>
                  <p:cNvSpPr/>
                  <p:nvPr>
                    <p:custDataLst>
                      <p:tags r:id="rId119"/>
                    </p:custDataLst>
                  </p:nvPr>
                </p:nvSpPr>
                <p:spPr>
                  <a:xfrm flipH="1">
                    <a:off x="4000" y="2160"/>
                    <a:ext cx="0" cy="24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</p:grpSp>
          </p:grpSp>
        </p:grpSp>
        <p:grpSp>
          <p:nvGrpSpPr>
            <p:cNvPr id="45" name="xjhlx19"/>
            <p:cNvGrpSpPr/>
            <p:nvPr>
              <p:custDataLst>
                <p:tags r:id="rId59"/>
              </p:custDataLst>
            </p:nvPr>
          </p:nvGrpSpPr>
          <p:grpSpPr>
            <a:xfrm rot="-2063218">
              <a:off x="3658" y="2451"/>
              <a:ext cx="93" cy="510"/>
              <a:chOff x="9357" y="1135"/>
              <a:chExt cx="325" cy="3367"/>
            </a:xfrm>
          </p:grpSpPr>
          <p:grpSp>
            <p:nvGrpSpPr>
              <p:cNvPr id="51" name="Group 53"/>
              <p:cNvGrpSpPr/>
              <p:nvPr>
                <p:custDataLst>
                  <p:tags r:id="rId64"/>
                </p:custDataLst>
              </p:nvPr>
            </p:nvGrpSpPr>
            <p:grpSpPr>
              <a:xfrm>
                <a:off x="9357" y="1135"/>
                <a:ext cx="325" cy="3367"/>
                <a:chOff x="8367" y="1168"/>
                <a:chExt cx="325" cy="3367"/>
              </a:xfrm>
            </p:grpSpPr>
            <p:grpSp>
              <p:nvGrpSpPr>
                <p:cNvPr id="52" name="Group 54"/>
                <p:cNvGrpSpPr/>
                <p:nvPr>
                  <p:custDataLst>
                    <p:tags r:id="rId91"/>
                  </p:custDataLst>
                </p:nvPr>
              </p:nvGrpSpPr>
              <p:grpSpPr>
                <a:xfrm>
                  <a:off x="8367" y="1541"/>
                  <a:ext cx="325" cy="2994"/>
                  <a:chOff x="8327" y="1525"/>
                  <a:chExt cx="325" cy="2994"/>
                </a:xfrm>
              </p:grpSpPr>
              <p:grpSp>
                <p:nvGrpSpPr>
                  <p:cNvPr id="54" name="Group 55"/>
                  <p:cNvGrpSpPr>
                    <a:grpSpLocks noChangeAspect="1"/>
                  </p:cNvGrpSpPr>
                  <p:nvPr>
                    <p:custDataLst>
                      <p:tags r:id="rId94"/>
                    </p:custDataLst>
                  </p:nvPr>
                </p:nvGrpSpPr>
                <p:grpSpPr>
                  <a:xfrm>
                    <a:off x="8362" y="3517"/>
                    <a:ext cx="260" cy="1002"/>
                    <a:chOff x="6362" y="2183"/>
                    <a:chExt cx="577" cy="2222"/>
                  </a:xfrm>
                </p:grpSpPr>
                <p:sp>
                  <p:nvSpPr>
                    <p:cNvPr id="49" name="Arc 56"/>
                    <p:cNvSpPr>
                      <a:spLocks noChangeAspect="1"/>
                    </p:cNvSpPr>
                    <p:nvPr>
                      <p:custDataLst>
                        <p:tags r:id="rId102"/>
                      </p:custDataLst>
                    </p:nvPr>
                  </p:nvSpPr>
                  <p:spPr>
                    <a:xfrm>
                      <a:off x="6362" y="3828"/>
                      <a:ext cx="577" cy="577"/>
                    </a:xfrm>
                    <a:custGeom>
                      <a:avLst/>
                      <a:gdLst>
                        <a:gd name="txL" fmla="*/ 0 w 43200"/>
                        <a:gd name="txT" fmla="*/ 0 h 43200"/>
                        <a:gd name="txR" fmla="*/ 43200 w 43200"/>
                        <a:gd name="txB" fmla="*/ 43200 h 43200"/>
                      </a:gdLst>
                      <a:ahLst/>
                      <a:cxnLst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txL" t="txT" r="txR" b="txB"/>
                      <a:pathLst>
                        <a:path w="43200" h="43200" fill="none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</a:path>
                        <a:path w="43200" h="43200" stroke="0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0" name="Line 57"/>
                    <p:cNvSpPr>
                      <a:spLocks noChangeAspect="1"/>
                    </p:cNvSpPr>
                    <p:nvPr>
                      <p:custDataLst>
                        <p:tags r:id="rId103"/>
                      </p:custDataLst>
                    </p:nvPr>
                  </p:nvSpPr>
                  <p:spPr>
                    <a:xfrm flipH="1">
                      <a:off x="6661" y="2183"/>
                      <a:ext cx="0" cy="1645"/>
                    </a:xfrm>
                    <a:prstGeom prst="line">
                      <a:avLst/>
                    </a:prstGeom>
                    <a:ln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/>
                    </a:p>
                  </p:txBody>
                </p:sp>
              </p:grpSp>
              <p:grpSp>
                <p:nvGrpSpPr>
                  <p:cNvPr id="55" name="Group 58"/>
                  <p:cNvGrpSpPr/>
                  <p:nvPr>
                    <p:custDataLst>
                      <p:tags r:id="rId95"/>
                    </p:custDataLst>
                  </p:nvPr>
                </p:nvGrpSpPr>
                <p:grpSpPr>
                  <a:xfrm>
                    <a:off x="8327" y="1525"/>
                    <a:ext cx="325" cy="1992"/>
                    <a:chOff x="8624" y="1553"/>
                    <a:chExt cx="196" cy="1992"/>
                  </a:xfrm>
                </p:grpSpPr>
                <p:sp>
                  <p:nvSpPr>
                    <p:cNvPr id="43" name="Arc 59"/>
                    <p:cNvSpPr/>
                    <p:nvPr>
                      <p:custDataLst>
                        <p:tags r:id="rId96"/>
                      </p:custDataLst>
                    </p:nvPr>
                  </p:nvSpPr>
                  <p:spPr>
                    <a:xfrm rot="5400000" flipV="1">
                      <a:off x="8673" y="3399"/>
                      <a:ext cx="102" cy="190"/>
                    </a:xfrm>
                    <a:custGeom>
                      <a:avLst/>
                      <a:gdLst>
                        <a:gd name="txL" fmla="*/ 0 w 22050"/>
                        <a:gd name="txT" fmla="*/ 0 h 43200"/>
                        <a:gd name="txR" fmla="*/ 22050 w 22050"/>
                        <a:gd name="txB" fmla="*/ 43200 h 43200"/>
                      </a:gdLst>
                      <a:ahLst/>
                      <a:cxnLst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txL" t="txT" r="txR" b="txB"/>
                      <a:pathLst>
                        <a:path w="22050" h="43200" fill="none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  <p:grpSp>
                  <p:nvGrpSpPr>
                    <p:cNvPr id="78" name="Group 60"/>
                    <p:cNvGrpSpPr/>
                    <p:nvPr>
                      <p:custDataLst>
                        <p:tags r:id="rId97"/>
                      </p:custDataLst>
                    </p:nvPr>
                  </p:nvGrpSpPr>
                  <p:grpSpPr>
                    <a:xfrm>
                      <a:off x="8624" y="1553"/>
                      <a:ext cx="196" cy="1919"/>
                      <a:chOff x="8624" y="1553"/>
                      <a:chExt cx="196" cy="1919"/>
                    </a:xfrm>
                  </p:grpSpPr>
                  <p:grpSp>
                    <p:nvGrpSpPr>
                      <p:cNvPr id="81" name="Group 61"/>
                      <p:cNvGrpSpPr/>
                      <p:nvPr>
                        <p:custDataLst>
                          <p:tags r:id="rId98"/>
                        </p:custDataLst>
                      </p:nvPr>
                    </p:nvGrpSpPr>
                    <p:grpSpPr>
                      <a:xfrm>
                        <a:off x="8624" y="1650"/>
                        <a:ext cx="190" cy="1822"/>
                        <a:chOff x="4695" y="1755"/>
                        <a:chExt cx="210" cy="2040"/>
                      </a:xfrm>
                    </p:grpSpPr>
                    <p:sp>
                      <p:nvSpPr>
                        <p:cNvPr id="47" name="Line 62"/>
                        <p:cNvSpPr/>
                        <p:nvPr>
                          <p:custDataLst>
                            <p:tags r:id="rId100"/>
                          </p:custDataLst>
                        </p:nvPr>
                      </p:nvSpPr>
                      <p:spPr>
                        <a:xfrm flipH="1">
                          <a:off x="4695" y="1755"/>
                          <a:ext cx="0" cy="2040"/>
                        </a:xfrm>
                        <a:prstGeom prst="line">
                          <a:avLst/>
                        </a:prstGeom>
                        <a:ln w="1270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48" name="Line 63"/>
                        <p:cNvSpPr/>
                        <p:nvPr>
                          <p:custDataLst>
                            <p:tags r:id="rId101"/>
                          </p:custDataLst>
                        </p:nvPr>
                      </p:nvSpPr>
                      <p:spPr>
                        <a:xfrm flipH="1">
                          <a:off x="4905" y="1755"/>
                          <a:ext cx="0" cy="2040"/>
                        </a:xfrm>
                        <a:prstGeom prst="line">
                          <a:avLst/>
                        </a:prstGeom>
                        <a:ln w="1270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/>
                        </a:p>
                      </p:txBody>
                    </p:sp>
                  </p:grpSp>
                  <p:sp>
                    <p:nvSpPr>
                      <p:cNvPr id="46" name="Arc 64"/>
                      <p:cNvSpPr/>
                      <p:nvPr>
                        <p:custDataLst>
                          <p:tags r:id="rId99"/>
                        </p:custDataLst>
                      </p:nvPr>
                    </p:nvSpPr>
                    <p:spPr>
                      <a:xfrm rot="-5400000">
                        <a:off x="8674" y="1509"/>
                        <a:ext cx="102" cy="190"/>
                      </a:xfrm>
                      <a:custGeom>
                        <a:avLst/>
                        <a:gdLst>
                          <a:gd name="txL" fmla="*/ 0 w 22050"/>
                          <a:gd name="txT" fmla="*/ 0 h 43200"/>
                          <a:gd name="txR" fmla="*/ 22050 w 22050"/>
                          <a:gd name="txB" fmla="*/ 43200 h 43200"/>
                        </a:gdLst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</a:cxnLst>
                        <a:rect l="txL" t="txT" r="txR" b="txB"/>
                        <a:pathLst>
                          <a:path w="22050" h="43200" fill="none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zh-CN" altLang="en-US"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</p:grpSp>
            </p:grpSp>
            <p:sp>
              <p:nvSpPr>
                <p:cNvPr id="39" name="Oval 65"/>
                <p:cNvSpPr>
                  <a:spLocks noChangeAspect="1"/>
                </p:cNvSpPr>
                <p:nvPr>
                  <p:custDataLst>
                    <p:tags r:id="rId92"/>
                  </p:custDataLst>
                </p:nvPr>
              </p:nvSpPr>
              <p:spPr>
                <a:xfrm>
                  <a:off x="8387" y="1168"/>
                  <a:ext cx="283" cy="283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dbl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0" name="Line 66"/>
                <p:cNvSpPr>
                  <a:spLocks noChangeAspect="1"/>
                </p:cNvSpPr>
                <p:nvPr>
                  <p:custDataLst>
                    <p:tags r:id="rId93"/>
                  </p:custDataLst>
                </p:nvPr>
              </p:nvSpPr>
              <p:spPr>
                <a:xfrm>
                  <a:off x="8536" y="1431"/>
                  <a:ext cx="1" cy="113"/>
                </a:xfrm>
                <a:prstGeom prst="line">
                  <a:avLst/>
                </a:prstGeom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</p:grpSp>
          <p:grpSp>
            <p:nvGrpSpPr>
              <p:cNvPr id="82" name="Group 67"/>
              <p:cNvGrpSpPr/>
              <p:nvPr>
                <p:custDataLst>
                  <p:tags r:id="rId65"/>
                </p:custDataLst>
              </p:nvPr>
            </p:nvGrpSpPr>
            <p:grpSpPr>
              <a:xfrm>
                <a:off x="9432" y="1663"/>
                <a:ext cx="215" cy="1764"/>
                <a:chOff x="8405" y="1736"/>
                <a:chExt cx="362" cy="1764"/>
              </a:xfrm>
            </p:grpSpPr>
            <p:sp>
              <p:nvSpPr>
                <p:cNvPr id="13" name="Rectangle 68"/>
                <p:cNvSpPr/>
                <p:nvPr>
                  <p:custDataLst>
                    <p:tags r:id="rId66"/>
                  </p:custDataLst>
                </p:nvPr>
              </p:nvSpPr>
              <p:spPr>
                <a:xfrm>
                  <a:off x="8528" y="1736"/>
                  <a:ext cx="91" cy="1764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84" name="Group 69"/>
                <p:cNvGrpSpPr/>
                <p:nvPr>
                  <p:custDataLst>
                    <p:tags r:id="rId67"/>
                  </p:custDataLst>
                </p:nvPr>
              </p:nvGrpSpPr>
              <p:grpSpPr>
                <a:xfrm rot="5400000">
                  <a:off x="7830" y="2543"/>
                  <a:ext cx="1731" cy="142"/>
                  <a:chOff x="2400" y="2160"/>
                  <a:chExt cx="1600" cy="240"/>
                </a:xfrm>
              </p:grpSpPr>
              <p:sp>
                <p:nvSpPr>
                  <p:cNvPr id="27" name="Line 70"/>
                  <p:cNvSpPr/>
                  <p:nvPr>
                    <p:custDataLst>
                      <p:tags r:id="rId80"/>
                    </p:custDataLst>
                  </p:nvPr>
                </p:nvSpPr>
                <p:spPr>
                  <a:xfrm flipH="1">
                    <a:off x="2400" y="2160"/>
                    <a:ext cx="0" cy="24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28" name="Line 71"/>
                  <p:cNvSpPr/>
                  <p:nvPr>
                    <p:custDataLst>
                      <p:tags r:id="rId81"/>
                    </p:custDataLst>
                  </p:nvPr>
                </p:nvSpPr>
                <p:spPr>
                  <a:xfrm flipH="1">
                    <a:off x="256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29" name="Line 72"/>
                  <p:cNvSpPr/>
                  <p:nvPr>
                    <p:custDataLst>
                      <p:tags r:id="rId82"/>
                    </p:custDataLst>
                  </p:nvPr>
                </p:nvSpPr>
                <p:spPr>
                  <a:xfrm flipH="1">
                    <a:off x="272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30" name="Line 73"/>
                  <p:cNvSpPr/>
                  <p:nvPr>
                    <p:custDataLst>
                      <p:tags r:id="rId83"/>
                    </p:custDataLst>
                  </p:nvPr>
                </p:nvSpPr>
                <p:spPr>
                  <a:xfrm flipH="1">
                    <a:off x="288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31" name="Line 74"/>
                  <p:cNvSpPr/>
                  <p:nvPr>
                    <p:custDataLst>
                      <p:tags r:id="rId84"/>
                    </p:custDataLst>
                  </p:nvPr>
                </p:nvSpPr>
                <p:spPr>
                  <a:xfrm flipH="1">
                    <a:off x="304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32" name="Line 75"/>
                  <p:cNvSpPr/>
                  <p:nvPr>
                    <p:custDataLst>
                      <p:tags r:id="rId85"/>
                    </p:custDataLst>
                  </p:nvPr>
                </p:nvSpPr>
                <p:spPr>
                  <a:xfrm flipH="1">
                    <a:off x="3200" y="2220"/>
                    <a:ext cx="0" cy="18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33" name="Line 76"/>
                  <p:cNvSpPr/>
                  <p:nvPr>
                    <p:custDataLst>
                      <p:tags r:id="rId86"/>
                    </p:custDataLst>
                  </p:nvPr>
                </p:nvSpPr>
                <p:spPr>
                  <a:xfrm flipH="1">
                    <a:off x="336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34" name="Line 77"/>
                  <p:cNvSpPr/>
                  <p:nvPr>
                    <p:custDataLst>
                      <p:tags r:id="rId87"/>
                    </p:custDataLst>
                  </p:nvPr>
                </p:nvSpPr>
                <p:spPr>
                  <a:xfrm flipH="1">
                    <a:off x="352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35" name="Line 78"/>
                  <p:cNvSpPr/>
                  <p:nvPr>
                    <p:custDataLst>
                      <p:tags r:id="rId88"/>
                    </p:custDataLst>
                  </p:nvPr>
                </p:nvSpPr>
                <p:spPr>
                  <a:xfrm flipH="1">
                    <a:off x="368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36" name="Line 79"/>
                  <p:cNvSpPr/>
                  <p:nvPr>
                    <p:custDataLst>
                      <p:tags r:id="rId89"/>
                    </p:custDataLst>
                  </p:nvPr>
                </p:nvSpPr>
                <p:spPr>
                  <a:xfrm flipH="1">
                    <a:off x="384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37" name="Line 80"/>
                  <p:cNvSpPr/>
                  <p:nvPr>
                    <p:custDataLst>
                      <p:tags r:id="rId90"/>
                    </p:custDataLst>
                  </p:nvPr>
                </p:nvSpPr>
                <p:spPr>
                  <a:xfrm flipH="1">
                    <a:off x="4000" y="2160"/>
                    <a:ext cx="0" cy="24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</p:grpSp>
            <p:grpSp>
              <p:nvGrpSpPr>
                <p:cNvPr id="85" name="Group 81"/>
                <p:cNvGrpSpPr/>
                <p:nvPr>
                  <p:custDataLst>
                    <p:tags r:id="rId68"/>
                  </p:custDataLst>
                </p:nvPr>
              </p:nvGrpSpPr>
              <p:grpSpPr>
                <a:xfrm rot="-5400000" flipH="1">
                  <a:off x="7610" y="2543"/>
                  <a:ext cx="1731" cy="142"/>
                  <a:chOff x="2400" y="2160"/>
                  <a:chExt cx="1600" cy="240"/>
                </a:xfrm>
              </p:grpSpPr>
              <p:sp>
                <p:nvSpPr>
                  <p:cNvPr id="16" name="Line 82"/>
                  <p:cNvSpPr/>
                  <p:nvPr>
                    <p:custDataLst>
                      <p:tags r:id="rId69"/>
                    </p:custDataLst>
                  </p:nvPr>
                </p:nvSpPr>
                <p:spPr>
                  <a:xfrm flipH="1">
                    <a:off x="2400" y="2160"/>
                    <a:ext cx="0" cy="24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7" name="Line 83"/>
                  <p:cNvSpPr/>
                  <p:nvPr>
                    <p:custDataLst>
                      <p:tags r:id="rId70"/>
                    </p:custDataLst>
                  </p:nvPr>
                </p:nvSpPr>
                <p:spPr>
                  <a:xfrm flipH="1">
                    <a:off x="256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8" name="Line 84"/>
                  <p:cNvSpPr/>
                  <p:nvPr>
                    <p:custDataLst>
                      <p:tags r:id="rId71"/>
                    </p:custDataLst>
                  </p:nvPr>
                </p:nvSpPr>
                <p:spPr>
                  <a:xfrm flipH="1">
                    <a:off x="272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9" name="Line 85"/>
                  <p:cNvSpPr/>
                  <p:nvPr>
                    <p:custDataLst>
                      <p:tags r:id="rId72"/>
                    </p:custDataLst>
                  </p:nvPr>
                </p:nvSpPr>
                <p:spPr>
                  <a:xfrm flipH="1">
                    <a:off x="288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20" name="Line 86"/>
                  <p:cNvSpPr/>
                  <p:nvPr>
                    <p:custDataLst>
                      <p:tags r:id="rId73"/>
                    </p:custDataLst>
                  </p:nvPr>
                </p:nvSpPr>
                <p:spPr>
                  <a:xfrm flipH="1">
                    <a:off x="304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21" name="Line 87"/>
                  <p:cNvSpPr/>
                  <p:nvPr>
                    <p:custDataLst>
                      <p:tags r:id="rId74"/>
                    </p:custDataLst>
                  </p:nvPr>
                </p:nvSpPr>
                <p:spPr>
                  <a:xfrm flipH="1">
                    <a:off x="3200" y="2220"/>
                    <a:ext cx="0" cy="18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22" name="Line 88"/>
                  <p:cNvSpPr/>
                  <p:nvPr>
                    <p:custDataLst>
                      <p:tags r:id="rId75"/>
                    </p:custDataLst>
                  </p:nvPr>
                </p:nvSpPr>
                <p:spPr>
                  <a:xfrm flipH="1">
                    <a:off x="336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23" name="Line 89"/>
                  <p:cNvSpPr/>
                  <p:nvPr>
                    <p:custDataLst>
                      <p:tags r:id="rId76"/>
                    </p:custDataLst>
                  </p:nvPr>
                </p:nvSpPr>
                <p:spPr>
                  <a:xfrm flipH="1">
                    <a:off x="352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24" name="Line 90"/>
                  <p:cNvSpPr/>
                  <p:nvPr>
                    <p:custDataLst>
                      <p:tags r:id="rId77"/>
                    </p:custDataLst>
                  </p:nvPr>
                </p:nvSpPr>
                <p:spPr>
                  <a:xfrm flipH="1">
                    <a:off x="368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25" name="Line 91"/>
                  <p:cNvSpPr/>
                  <p:nvPr>
                    <p:custDataLst>
                      <p:tags r:id="rId78"/>
                    </p:custDataLst>
                  </p:nvPr>
                </p:nvSpPr>
                <p:spPr>
                  <a:xfrm flipH="1">
                    <a:off x="384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26" name="Line 92"/>
                  <p:cNvSpPr/>
                  <p:nvPr>
                    <p:custDataLst>
                      <p:tags r:id="rId79"/>
                    </p:custDataLst>
                  </p:nvPr>
                </p:nvSpPr>
                <p:spPr>
                  <a:xfrm flipH="1">
                    <a:off x="4000" y="2160"/>
                    <a:ext cx="0" cy="24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</p:grpSp>
          </p:grpSp>
        </p:grpSp>
        <p:sp>
          <p:nvSpPr>
            <p:cNvPr id="7" name="Line 93"/>
            <p:cNvSpPr/>
            <p:nvPr>
              <p:custDataLst>
                <p:tags r:id="rId60"/>
              </p:custDataLst>
            </p:nvPr>
          </p:nvSpPr>
          <p:spPr>
            <a:xfrm flipH="1" flipV="1">
              <a:off x="3405" y="2257"/>
              <a:ext cx="161" cy="243"/>
            </a:xfrm>
            <a:prstGeom prst="line">
              <a:avLst/>
            </a:prstGeom>
            <a:ln w="57150" cap="sq" cmpd="sng">
              <a:solidFill>
                <a:srgbClr val="000099"/>
              </a:solidFill>
              <a:prstDash val="solid"/>
              <a:headEnd type="none" w="sm" len="sm"/>
              <a:tailEnd type="triangle" w="sm" len="sm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Line 94"/>
            <p:cNvSpPr/>
            <p:nvPr>
              <p:custDataLst>
                <p:tags r:id="rId61"/>
              </p:custDataLst>
            </p:nvPr>
          </p:nvSpPr>
          <p:spPr>
            <a:xfrm flipV="1">
              <a:off x="4142" y="2233"/>
              <a:ext cx="139" cy="218"/>
            </a:xfrm>
            <a:prstGeom prst="line">
              <a:avLst/>
            </a:prstGeom>
            <a:ln w="57150" cap="sq" cmpd="sng">
              <a:solidFill>
                <a:srgbClr val="000099"/>
              </a:solidFill>
              <a:prstDash val="solid"/>
              <a:headEnd type="none" w="sm" len="sm"/>
              <a:tailEnd type="triangle" w="sm" len="sm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Text Box 95"/>
            <p:cNvSpPr txBox="1"/>
            <p:nvPr>
              <p:custDataLst>
                <p:tags r:id="rId62"/>
              </p:custDataLst>
            </p:nvPr>
          </p:nvSpPr>
          <p:spPr>
            <a:xfrm>
              <a:off x="3152" y="1979"/>
              <a:ext cx="300" cy="288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0000FF"/>
                  </a:solidFill>
                  <a:latin typeface="Tahoma" panose="020B0604030504040204" pitchFamily="34" charset="0"/>
                </a:rPr>
                <a:t>F</a:t>
              </a:r>
              <a:r>
                <a:rPr lang="en-US" altLang="zh-CN" sz="2400" baseline="-25000">
                  <a:solidFill>
                    <a:srgbClr val="0000FF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" name="Text Box 96"/>
            <p:cNvSpPr txBox="1"/>
            <p:nvPr>
              <p:custDataLst>
                <p:tags r:id="rId63"/>
              </p:custDataLst>
            </p:nvPr>
          </p:nvSpPr>
          <p:spPr>
            <a:xfrm>
              <a:off x="4241" y="1979"/>
              <a:ext cx="300" cy="288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0000FF"/>
                  </a:solidFill>
                  <a:latin typeface="Tahoma" panose="020B0604030504040204" pitchFamily="34" charset="0"/>
                </a:rPr>
                <a:t>F</a:t>
              </a:r>
              <a:r>
                <a:rPr lang="en-US" altLang="zh-CN" sz="2400" baseline="-25000">
                  <a:solidFill>
                    <a:srgbClr val="0000FF"/>
                  </a:solidFill>
                  <a:latin typeface="Tahoma" panose="020B0604030504040204" pitchFamily="34" charset="0"/>
                </a:rPr>
                <a:t>2</a:t>
              </a:r>
            </a:p>
          </p:txBody>
        </p:sp>
      </p:grpSp>
      <p:grpSp>
        <p:nvGrpSpPr>
          <p:cNvPr id="94" name="Group 97"/>
          <p:cNvGrpSpPr/>
          <p:nvPr>
            <p:custDataLst>
              <p:tags r:id="rId2"/>
            </p:custDataLst>
          </p:nvPr>
        </p:nvGrpSpPr>
        <p:grpSpPr>
          <a:xfrm>
            <a:off x="5580063" y="2167194"/>
            <a:ext cx="574675" cy="2087563"/>
            <a:chOff x="1791" y="2160"/>
            <a:chExt cx="362" cy="1315"/>
          </a:xfrm>
        </p:grpSpPr>
        <p:grpSp>
          <p:nvGrpSpPr>
            <p:cNvPr id="95" name="Group 98"/>
            <p:cNvGrpSpPr/>
            <p:nvPr>
              <p:custDataLst>
                <p:tags r:id="rId10"/>
              </p:custDataLst>
            </p:nvPr>
          </p:nvGrpSpPr>
          <p:grpSpPr>
            <a:xfrm>
              <a:off x="1949" y="3100"/>
              <a:ext cx="204" cy="375"/>
              <a:chOff x="1429" y="3060"/>
              <a:chExt cx="408" cy="688"/>
            </a:xfrm>
          </p:grpSpPr>
          <p:sp>
            <p:nvSpPr>
              <p:cNvPr id="139" name="Rectangle 99"/>
              <p:cNvSpPr/>
              <p:nvPr>
                <p:custDataLst>
                  <p:tags r:id="rId54"/>
                </p:custDataLst>
              </p:nvPr>
            </p:nvSpPr>
            <p:spPr>
              <a:xfrm>
                <a:off x="1429" y="3385"/>
                <a:ext cx="408" cy="363"/>
              </a:xfrm>
              <a:prstGeom prst="rect">
                <a:avLst/>
              </a:prstGeom>
              <a:solidFill>
                <a:schemeClr val="tx2"/>
              </a:solidFill>
              <a:ln w="571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40" name="Rectangle 100"/>
              <p:cNvSpPr/>
              <p:nvPr>
                <p:custDataLst>
                  <p:tags r:id="rId55"/>
                </p:custDataLst>
              </p:nvPr>
            </p:nvSpPr>
            <p:spPr>
              <a:xfrm>
                <a:off x="1590" y="3339"/>
                <a:ext cx="91" cy="46"/>
              </a:xfrm>
              <a:prstGeom prst="rect">
                <a:avLst/>
              </a:prstGeom>
              <a:solidFill>
                <a:schemeClr val="tx1"/>
              </a:solidFill>
              <a:ln w="571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41" name="Freeform 101"/>
              <p:cNvSpPr/>
              <p:nvPr>
                <p:custDataLst>
                  <p:tags r:id="rId56"/>
                </p:custDataLst>
              </p:nvPr>
            </p:nvSpPr>
            <p:spPr>
              <a:xfrm>
                <a:off x="1565" y="3060"/>
                <a:ext cx="143" cy="279"/>
              </a:xfrm>
              <a:custGeom>
                <a:avLst/>
                <a:gdLst>
                  <a:gd name="txL" fmla="*/ 0 w 143"/>
                  <a:gd name="txT" fmla="*/ 0 h 279"/>
                  <a:gd name="txR" fmla="*/ 143 w 143"/>
                  <a:gd name="txB" fmla="*/ 279 h 279"/>
                </a:gdLst>
                <a:ahLst/>
                <a:cxnLst>
                  <a:cxn ang="0">
                    <a:pos x="0" y="98"/>
                  </a:cxn>
                  <a:cxn ang="0">
                    <a:pos x="45" y="7"/>
                  </a:cxn>
                  <a:cxn ang="0">
                    <a:pos x="136" y="53"/>
                  </a:cxn>
                  <a:cxn ang="0">
                    <a:pos x="90" y="189"/>
                  </a:cxn>
                  <a:cxn ang="0">
                    <a:pos x="90" y="279"/>
                  </a:cxn>
                </a:cxnLst>
                <a:rect l="txL" t="txT" r="txR" b="txB"/>
                <a:pathLst>
                  <a:path w="143" h="279">
                    <a:moveTo>
                      <a:pt x="0" y="98"/>
                    </a:moveTo>
                    <a:cubicBezTo>
                      <a:pt x="11" y="56"/>
                      <a:pt x="22" y="14"/>
                      <a:pt x="45" y="7"/>
                    </a:cubicBezTo>
                    <a:cubicBezTo>
                      <a:pt x="68" y="0"/>
                      <a:pt x="129" y="23"/>
                      <a:pt x="136" y="53"/>
                    </a:cubicBezTo>
                    <a:cubicBezTo>
                      <a:pt x="143" y="83"/>
                      <a:pt x="98" y="151"/>
                      <a:pt x="90" y="189"/>
                    </a:cubicBezTo>
                    <a:cubicBezTo>
                      <a:pt x="82" y="227"/>
                      <a:pt x="90" y="264"/>
                      <a:pt x="90" y="279"/>
                    </a:cubicBezTo>
                  </a:path>
                </a:pathLst>
              </a:custGeom>
              <a:noFill/>
              <a:ln w="571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6" name="xjhlx19"/>
            <p:cNvGrpSpPr/>
            <p:nvPr>
              <p:custDataLst>
                <p:tags r:id="rId11"/>
              </p:custDataLst>
            </p:nvPr>
          </p:nvGrpSpPr>
          <p:grpSpPr>
            <a:xfrm>
              <a:off x="2017" y="2630"/>
              <a:ext cx="91" cy="495"/>
              <a:chOff x="9357" y="1135"/>
              <a:chExt cx="325" cy="3367"/>
            </a:xfrm>
          </p:grpSpPr>
          <p:grpSp>
            <p:nvGrpSpPr>
              <p:cNvPr id="99" name="Group 103"/>
              <p:cNvGrpSpPr/>
              <p:nvPr>
                <p:custDataLst>
                  <p:tags r:id="rId14"/>
                </p:custDataLst>
              </p:nvPr>
            </p:nvGrpSpPr>
            <p:grpSpPr>
              <a:xfrm>
                <a:off x="9357" y="1135"/>
                <a:ext cx="325" cy="3367"/>
                <a:chOff x="8367" y="1168"/>
                <a:chExt cx="325" cy="3367"/>
              </a:xfrm>
            </p:grpSpPr>
            <p:grpSp>
              <p:nvGrpSpPr>
                <p:cNvPr id="100" name="Group 104"/>
                <p:cNvGrpSpPr/>
                <p:nvPr>
                  <p:custDataLst>
                    <p:tags r:id="rId41"/>
                  </p:custDataLst>
                </p:nvPr>
              </p:nvGrpSpPr>
              <p:grpSpPr>
                <a:xfrm>
                  <a:off x="8367" y="1541"/>
                  <a:ext cx="325" cy="2994"/>
                  <a:chOff x="8327" y="1525"/>
                  <a:chExt cx="325" cy="2994"/>
                </a:xfrm>
              </p:grpSpPr>
              <p:grpSp>
                <p:nvGrpSpPr>
                  <p:cNvPr id="102" name="Group 105"/>
                  <p:cNvGrpSpPr>
                    <a:grpSpLocks noChangeAspect="1"/>
                  </p:cNvGrpSpPr>
                  <p:nvPr>
                    <p:custDataLst>
                      <p:tags r:id="rId44"/>
                    </p:custDataLst>
                  </p:nvPr>
                </p:nvGrpSpPr>
                <p:grpSpPr>
                  <a:xfrm>
                    <a:off x="8362" y="3517"/>
                    <a:ext cx="260" cy="1002"/>
                    <a:chOff x="6362" y="2183"/>
                    <a:chExt cx="577" cy="2222"/>
                  </a:xfrm>
                </p:grpSpPr>
                <p:sp>
                  <p:nvSpPr>
                    <p:cNvPr id="137" name="Arc 106"/>
                    <p:cNvSpPr>
                      <a:spLocks noChangeAspect="1"/>
                    </p:cNvSpPr>
                    <p:nvPr>
                      <p:custDataLst>
                        <p:tags r:id="rId52"/>
                      </p:custDataLst>
                    </p:nvPr>
                  </p:nvSpPr>
                  <p:spPr>
                    <a:xfrm>
                      <a:off x="6362" y="3828"/>
                      <a:ext cx="577" cy="577"/>
                    </a:xfrm>
                    <a:custGeom>
                      <a:avLst/>
                      <a:gdLst>
                        <a:gd name="txL" fmla="*/ 0 w 43200"/>
                        <a:gd name="txT" fmla="*/ 0 h 43200"/>
                        <a:gd name="txR" fmla="*/ 43200 w 43200"/>
                        <a:gd name="txB" fmla="*/ 43200 h 43200"/>
                      </a:gdLst>
                      <a:ahLst/>
                      <a:cxnLst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txL" t="txT" r="txR" b="txB"/>
                      <a:pathLst>
                        <a:path w="43200" h="43200" fill="none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</a:path>
                        <a:path w="43200" h="43200" stroke="0">
                          <a:moveTo>
                            <a:pt x="21599" y="0"/>
                          </a:move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177"/>
                            <a:pt x="12" y="20754"/>
                            <a:pt x="37" y="20332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8" name="Line 107"/>
                    <p:cNvSpPr>
                      <a:spLocks noChangeAspect="1"/>
                    </p:cNvSpPr>
                    <p:nvPr>
                      <p:custDataLst>
                        <p:tags r:id="rId53"/>
                      </p:custDataLst>
                    </p:nvPr>
                  </p:nvSpPr>
                  <p:spPr>
                    <a:xfrm flipH="1">
                      <a:off x="6661" y="2183"/>
                      <a:ext cx="0" cy="1645"/>
                    </a:xfrm>
                    <a:prstGeom prst="line">
                      <a:avLst/>
                    </a:prstGeom>
                    <a:ln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/>
                    </a:p>
                  </p:txBody>
                </p:sp>
              </p:grpSp>
              <p:grpSp>
                <p:nvGrpSpPr>
                  <p:cNvPr id="103" name="Group 108"/>
                  <p:cNvGrpSpPr/>
                  <p:nvPr>
                    <p:custDataLst>
                      <p:tags r:id="rId45"/>
                    </p:custDataLst>
                  </p:nvPr>
                </p:nvGrpSpPr>
                <p:grpSpPr>
                  <a:xfrm>
                    <a:off x="8327" y="1525"/>
                    <a:ext cx="325" cy="1992"/>
                    <a:chOff x="8624" y="1553"/>
                    <a:chExt cx="196" cy="1992"/>
                  </a:xfrm>
                </p:grpSpPr>
                <p:sp>
                  <p:nvSpPr>
                    <p:cNvPr id="131" name="Arc 109"/>
                    <p:cNvSpPr/>
                    <p:nvPr>
                      <p:custDataLst>
                        <p:tags r:id="rId46"/>
                      </p:custDataLst>
                    </p:nvPr>
                  </p:nvSpPr>
                  <p:spPr>
                    <a:xfrm rot="5400000" flipV="1">
                      <a:off x="8673" y="3399"/>
                      <a:ext cx="102" cy="190"/>
                    </a:xfrm>
                    <a:custGeom>
                      <a:avLst/>
                      <a:gdLst>
                        <a:gd name="txL" fmla="*/ 0 w 22050"/>
                        <a:gd name="txT" fmla="*/ 0 h 43200"/>
                        <a:gd name="txR" fmla="*/ 22050 w 22050"/>
                        <a:gd name="txB" fmla="*/ 43200 h 43200"/>
                      </a:gdLst>
                      <a:ahLst/>
                      <a:cxnLst>
                        <a:cxn ang="0">
                          <a:pos x="0" y="0"/>
                        </a:cxn>
                        <a:cxn ang="0">
                          <a:pos x="0" y="0"/>
                        </a:cxn>
                        <a:cxn ang="0">
                          <a:pos x="0" y="0"/>
                        </a:cxn>
                      </a:cxnLst>
                      <a:rect l="txL" t="txT" r="txR" b="txB"/>
                      <a:pathLst>
                        <a:path w="22050" h="43200" fill="none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</a:path>
                        <a:path w="22050" h="43200" stroke="0">
                          <a:moveTo>
                            <a:pt x="449" y="0"/>
                          </a:moveTo>
                          <a:cubicBezTo>
                            <a:pt x="12379" y="0"/>
                            <a:pt x="22050" y="9670"/>
                            <a:pt x="22050" y="21600"/>
                          </a:cubicBezTo>
                          <a:cubicBezTo>
                            <a:pt x="22050" y="33529"/>
                            <a:pt x="12379" y="43200"/>
                            <a:pt x="450" y="43200"/>
                          </a:cubicBezTo>
                          <a:cubicBezTo>
                            <a:pt x="299" y="43200"/>
                            <a:pt x="149" y="43198"/>
                            <a:pt x="-1" y="43195"/>
                          </a:cubicBezTo>
                          <a:lnTo>
                            <a:pt x="450" y="21600"/>
                          </a:lnTo>
                          <a:close/>
                        </a:path>
                      </a:pathLst>
                    </a:custGeom>
                    <a:noFill/>
                    <a:ln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>
                        <a:latin typeface="Arial" panose="020B0604020202020204" pitchFamily="34" charset="0"/>
                      </a:endParaRPr>
                    </a:p>
                  </p:txBody>
                </p:sp>
                <p:grpSp>
                  <p:nvGrpSpPr>
                    <p:cNvPr id="126" name="Group 110"/>
                    <p:cNvGrpSpPr/>
                    <p:nvPr>
                      <p:custDataLst>
                        <p:tags r:id="rId47"/>
                      </p:custDataLst>
                    </p:nvPr>
                  </p:nvGrpSpPr>
                  <p:grpSpPr>
                    <a:xfrm>
                      <a:off x="8624" y="1553"/>
                      <a:ext cx="196" cy="1919"/>
                      <a:chOff x="8624" y="1553"/>
                      <a:chExt cx="196" cy="1919"/>
                    </a:xfrm>
                  </p:grpSpPr>
                  <p:grpSp>
                    <p:nvGrpSpPr>
                      <p:cNvPr id="129" name="Group 111"/>
                      <p:cNvGrpSpPr/>
                      <p:nvPr>
                        <p:custDataLst>
                          <p:tags r:id="rId48"/>
                        </p:custDataLst>
                      </p:nvPr>
                    </p:nvGrpSpPr>
                    <p:grpSpPr>
                      <a:xfrm>
                        <a:off x="8624" y="1650"/>
                        <a:ext cx="190" cy="1822"/>
                        <a:chOff x="4695" y="1755"/>
                        <a:chExt cx="210" cy="2040"/>
                      </a:xfrm>
                    </p:grpSpPr>
                    <p:sp>
                      <p:nvSpPr>
                        <p:cNvPr id="135" name="Line 112"/>
                        <p:cNvSpPr/>
                        <p:nvPr>
                          <p:custDataLst>
                            <p:tags r:id="rId50"/>
                          </p:custDataLst>
                        </p:nvPr>
                      </p:nvSpPr>
                      <p:spPr>
                        <a:xfrm flipH="1">
                          <a:off x="4695" y="1755"/>
                          <a:ext cx="0" cy="2040"/>
                        </a:xfrm>
                        <a:prstGeom prst="line">
                          <a:avLst/>
                        </a:prstGeom>
                        <a:ln w="1270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/>
                        </a:p>
                      </p:txBody>
                    </p:sp>
                    <p:sp>
                      <p:nvSpPr>
                        <p:cNvPr id="136" name="Line 113"/>
                        <p:cNvSpPr/>
                        <p:nvPr>
                          <p:custDataLst>
                            <p:tags r:id="rId51"/>
                          </p:custDataLst>
                        </p:nvPr>
                      </p:nvSpPr>
                      <p:spPr>
                        <a:xfrm flipH="1">
                          <a:off x="4905" y="1755"/>
                          <a:ext cx="0" cy="2040"/>
                        </a:xfrm>
                        <a:prstGeom prst="line">
                          <a:avLst/>
                        </a:prstGeom>
                        <a:ln w="12700" cap="flat" cmpd="sng">
                          <a:solidFill>
                            <a:srgbClr val="0000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/>
                        </a:p>
                      </p:txBody>
                    </p:sp>
                  </p:grpSp>
                  <p:sp>
                    <p:nvSpPr>
                      <p:cNvPr id="134" name="Arc 114"/>
                      <p:cNvSpPr/>
                      <p:nvPr>
                        <p:custDataLst>
                          <p:tags r:id="rId49"/>
                        </p:custDataLst>
                      </p:nvPr>
                    </p:nvSpPr>
                    <p:spPr>
                      <a:xfrm rot="-5400000">
                        <a:off x="8674" y="1509"/>
                        <a:ext cx="102" cy="190"/>
                      </a:xfrm>
                      <a:custGeom>
                        <a:avLst/>
                        <a:gdLst>
                          <a:gd name="txL" fmla="*/ 0 w 22050"/>
                          <a:gd name="txT" fmla="*/ 0 h 43200"/>
                          <a:gd name="txR" fmla="*/ 22050 w 22050"/>
                          <a:gd name="txB" fmla="*/ 43200 h 43200"/>
                        </a:gdLst>
                        <a:ahLst/>
                        <a:cxnLst>
                          <a:cxn ang="0">
                            <a:pos x="0" y="0"/>
                          </a:cxn>
                          <a:cxn ang="0">
                            <a:pos x="0" y="0"/>
                          </a:cxn>
                          <a:cxn ang="0">
                            <a:pos x="0" y="0"/>
                          </a:cxn>
                        </a:cxnLst>
                        <a:rect l="txL" t="txT" r="txR" b="txB"/>
                        <a:pathLst>
                          <a:path w="22050" h="43200" fill="none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</a:path>
                          <a:path w="22050" h="43200" stroke="0">
                            <a:moveTo>
                              <a:pt x="449" y="0"/>
                            </a:moveTo>
                            <a:cubicBezTo>
                              <a:pt x="12379" y="0"/>
                              <a:pt x="22050" y="9670"/>
                              <a:pt x="22050" y="21600"/>
                            </a:cubicBezTo>
                            <a:cubicBezTo>
                              <a:pt x="22050" y="33529"/>
                              <a:pt x="12379" y="43200"/>
                              <a:pt x="450" y="43200"/>
                            </a:cubicBezTo>
                            <a:cubicBezTo>
                              <a:pt x="299" y="43200"/>
                              <a:pt x="149" y="43198"/>
                              <a:pt x="-1" y="43195"/>
                            </a:cubicBezTo>
                            <a:lnTo>
                              <a:pt x="450" y="21600"/>
                            </a:lnTo>
                            <a:close/>
                          </a:path>
                        </a:pathLst>
                      </a:custGeom>
                      <a:noFill/>
                      <a:ln w="12700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zh-CN" altLang="en-US"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</p:grpSp>
            </p:grpSp>
            <p:sp>
              <p:nvSpPr>
                <p:cNvPr id="127" name="Oval 115"/>
                <p:cNvSpPr>
                  <a:spLocks noChangeAspect="1"/>
                </p:cNvSpPr>
                <p:nvPr>
                  <p:custDataLst>
                    <p:tags r:id="rId42"/>
                  </p:custDataLst>
                </p:nvPr>
              </p:nvSpPr>
              <p:spPr>
                <a:xfrm>
                  <a:off x="8387" y="1168"/>
                  <a:ext cx="283" cy="283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dbl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8" name="Line 116"/>
                <p:cNvSpPr>
                  <a:spLocks noChangeAspect="1"/>
                </p:cNvSpPr>
                <p:nvPr>
                  <p:custDataLst>
                    <p:tags r:id="rId43"/>
                  </p:custDataLst>
                </p:nvPr>
              </p:nvSpPr>
              <p:spPr>
                <a:xfrm>
                  <a:off x="8536" y="1431"/>
                  <a:ext cx="1" cy="113"/>
                </a:xfrm>
                <a:prstGeom prst="line">
                  <a:avLst/>
                </a:prstGeom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/>
                </a:p>
              </p:txBody>
            </p:sp>
          </p:grpSp>
          <p:grpSp>
            <p:nvGrpSpPr>
              <p:cNvPr id="130" name="Group 117"/>
              <p:cNvGrpSpPr/>
              <p:nvPr>
                <p:custDataLst>
                  <p:tags r:id="rId15"/>
                </p:custDataLst>
              </p:nvPr>
            </p:nvGrpSpPr>
            <p:grpSpPr>
              <a:xfrm>
                <a:off x="9432" y="1663"/>
                <a:ext cx="215" cy="1764"/>
                <a:chOff x="8405" y="1736"/>
                <a:chExt cx="362" cy="1764"/>
              </a:xfrm>
            </p:grpSpPr>
            <p:sp>
              <p:nvSpPr>
                <p:cNvPr id="101" name="Rectangle 118"/>
                <p:cNvSpPr/>
                <p:nvPr>
                  <p:custDataLst>
                    <p:tags r:id="rId16"/>
                  </p:custDataLst>
                </p:nvPr>
              </p:nvSpPr>
              <p:spPr>
                <a:xfrm>
                  <a:off x="8528" y="1736"/>
                  <a:ext cx="91" cy="1764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132" name="Group 119"/>
                <p:cNvGrpSpPr/>
                <p:nvPr>
                  <p:custDataLst>
                    <p:tags r:id="rId17"/>
                  </p:custDataLst>
                </p:nvPr>
              </p:nvGrpSpPr>
              <p:grpSpPr>
                <a:xfrm rot="5400000">
                  <a:off x="7830" y="2543"/>
                  <a:ext cx="1731" cy="142"/>
                  <a:chOff x="2400" y="2160"/>
                  <a:chExt cx="1600" cy="240"/>
                </a:xfrm>
              </p:grpSpPr>
              <p:sp>
                <p:nvSpPr>
                  <p:cNvPr id="115" name="Line 120"/>
                  <p:cNvSpPr/>
                  <p:nvPr>
                    <p:custDataLst>
                      <p:tags r:id="rId30"/>
                    </p:custDataLst>
                  </p:nvPr>
                </p:nvSpPr>
                <p:spPr>
                  <a:xfrm flipH="1">
                    <a:off x="2400" y="2160"/>
                    <a:ext cx="0" cy="24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16" name="Line 121"/>
                  <p:cNvSpPr/>
                  <p:nvPr>
                    <p:custDataLst>
                      <p:tags r:id="rId31"/>
                    </p:custDataLst>
                  </p:nvPr>
                </p:nvSpPr>
                <p:spPr>
                  <a:xfrm flipH="1">
                    <a:off x="256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17" name="Line 122"/>
                  <p:cNvSpPr/>
                  <p:nvPr>
                    <p:custDataLst>
                      <p:tags r:id="rId32"/>
                    </p:custDataLst>
                  </p:nvPr>
                </p:nvSpPr>
                <p:spPr>
                  <a:xfrm flipH="1">
                    <a:off x="272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18" name="Line 123"/>
                  <p:cNvSpPr/>
                  <p:nvPr>
                    <p:custDataLst>
                      <p:tags r:id="rId33"/>
                    </p:custDataLst>
                  </p:nvPr>
                </p:nvSpPr>
                <p:spPr>
                  <a:xfrm flipH="1">
                    <a:off x="288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19" name="Line 124"/>
                  <p:cNvSpPr/>
                  <p:nvPr>
                    <p:custDataLst>
                      <p:tags r:id="rId34"/>
                    </p:custDataLst>
                  </p:nvPr>
                </p:nvSpPr>
                <p:spPr>
                  <a:xfrm flipH="1">
                    <a:off x="304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20" name="Line 125"/>
                  <p:cNvSpPr/>
                  <p:nvPr>
                    <p:custDataLst>
                      <p:tags r:id="rId35"/>
                    </p:custDataLst>
                  </p:nvPr>
                </p:nvSpPr>
                <p:spPr>
                  <a:xfrm flipH="1">
                    <a:off x="3200" y="2220"/>
                    <a:ext cx="0" cy="18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21" name="Line 126"/>
                  <p:cNvSpPr/>
                  <p:nvPr>
                    <p:custDataLst>
                      <p:tags r:id="rId36"/>
                    </p:custDataLst>
                  </p:nvPr>
                </p:nvSpPr>
                <p:spPr>
                  <a:xfrm flipH="1">
                    <a:off x="336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22" name="Line 127"/>
                  <p:cNvSpPr/>
                  <p:nvPr>
                    <p:custDataLst>
                      <p:tags r:id="rId37"/>
                    </p:custDataLst>
                  </p:nvPr>
                </p:nvSpPr>
                <p:spPr>
                  <a:xfrm flipH="1">
                    <a:off x="352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23" name="Line 128"/>
                  <p:cNvSpPr/>
                  <p:nvPr>
                    <p:custDataLst>
                      <p:tags r:id="rId38"/>
                    </p:custDataLst>
                  </p:nvPr>
                </p:nvSpPr>
                <p:spPr>
                  <a:xfrm flipH="1">
                    <a:off x="368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24" name="Line 129"/>
                  <p:cNvSpPr/>
                  <p:nvPr>
                    <p:custDataLst>
                      <p:tags r:id="rId39"/>
                    </p:custDataLst>
                  </p:nvPr>
                </p:nvSpPr>
                <p:spPr>
                  <a:xfrm flipH="1">
                    <a:off x="384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25" name="Line 130"/>
                  <p:cNvSpPr/>
                  <p:nvPr>
                    <p:custDataLst>
                      <p:tags r:id="rId40"/>
                    </p:custDataLst>
                  </p:nvPr>
                </p:nvSpPr>
                <p:spPr>
                  <a:xfrm flipH="1">
                    <a:off x="4000" y="2160"/>
                    <a:ext cx="0" cy="24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</p:grpSp>
            <p:grpSp>
              <p:nvGrpSpPr>
                <p:cNvPr id="133" name="Group 131"/>
                <p:cNvGrpSpPr/>
                <p:nvPr>
                  <p:custDataLst>
                    <p:tags r:id="rId18"/>
                  </p:custDataLst>
                </p:nvPr>
              </p:nvGrpSpPr>
              <p:grpSpPr>
                <a:xfrm rot="-5400000" flipH="1">
                  <a:off x="7610" y="2543"/>
                  <a:ext cx="1731" cy="142"/>
                  <a:chOff x="2400" y="2160"/>
                  <a:chExt cx="1600" cy="240"/>
                </a:xfrm>
              </p:grpSpPr>
              <p:sp>
                <p:nvSpPr>
                  <p:cNvPr id="104" name="Line 132"/>
                  <p:cNvSpPr/>
                  <p:nvPr>
                    <p:custDataLst>
                      <p:tags r:id="rId19"/>
                    </p:custDataLst>
                  </p:nvPr>
                </p:nvSpPr>
                <p:spPr>
                  <a:xfrm flipH="1">
                    <a:off x="2400" y="2160"/>
                    <a:ext cx="0" cy="24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05" name="Line 133"/>
                  <p:cNvSpPr/>
                  <p:nvPr>
                    <p:custDataLst>
                      <p:tags r:id="rId20"/>
                    </p:custDataLst>
                  </p:nvPr>
                </p:nvSpPr>
                <p:spPr>
                  <a:xfrm flipH="1">
                    <a:off x="256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06" name="Line 134"/>
                  <p:cNvSpPr/>
                  <p:nvPr>
                    <p:custDataLst>
                      <p:tags r:id="rId21"/>
                    </p:custDataLst>
                  </p:nvPr>
                </p:nvSpPr>
                <p:spPr>
                  <a:xfrm flipH="1">
                    <a:off x="272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07" name="Line 135"/>
                  <p:cNvSpPr/>
                  <p:nvPr>
                    <p:custDataLst>
                      <p:tags r:id="rId22"/>
                    </p:custDataLst>
                  </p:nvPr>
                </p:nvSpPr>
                <p:spPr>
                  <a:xfrm flipH="1">
                    <a:off x="288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08" name="Line 136"/>
                  <p:cNvSpPr/>
                  <p:nvPr>
                    <p:custDataLst>
                      <p:tags r:id="rId23"/>
                    </p:custDataLst>
                  </p:nvPr>
                </p:nvSpPr>
                <p:spPr>
                  <a:xfrm flipH="1">
                    <a:off x="304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09" name="Line 137"/>
                  <p:cNvSpPr/>
                  <p:nvPr>
                    <p:custDataLst>
                      <p:tags r:id="rId24"/>
                    </p:custDataLst>
                  </p:nvPr>
                </p:nvSpPr>
                <p:spPr>
                  <a:xfrm flipH="1">
                    <a:off x="3200" y="2220"/>
                    <a:ext cx="0" cy="18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10" name="Line 138"/>
                  <p:cNvSpPr/>
                  <p:nvPr>
                    <p:custDataLst>
                      <p:tags r:id="rId25"/>
                    </p:custDataLst>
                  </p:nvPr>
                </p:nvSpPr>
                <p:spPr>
                  <a:xfrm flipH="1">
                    <a:off x="336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11" name="Line 139"/>
                  <p:cNvSpPr/>
                  <p:nvPr>
                    <p:custDataLst>
                      <p:tags r:id="rId26"/>
                    </p:custDataLst>
                  </p:nvPr>
                </p:nvSpPr>
                <p:spPr>
                  <a:xfrm flipH="1">
                    <a:off x="352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12" name="Line 140"/>
                  <p:cNvSpPr/>
                  <p:nvPr>
                    <p:custDataLst>
                      <p:tags r:id="rId27"/>
                    </p:custDataLst>
                  </p:nvPr>
                </p:nvSpPr>
                <p:spPr>
                  <a:xfrm flipH="1">
                    <a:off x="368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13" name="Line 141"/>
                  <p:cNvSpPr/>
                  <p:nvPr>
                    <p:custDataLst>
                      <p:tags r:id="rId28"/>
                    </p:custDataLst>
                  </p:nvPr>
                </p:nvSpPr>
                <p:spPr>
                  <a:xfrm flipH="1">
                    <a:off x="3840" y="2280"/>
                    <a:ext cx="0" cy="12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  <p:sp>
                <p:nvSpPr>
                  <p:cNvPr id="114" name="Line 142"/>
                  <p:cNvSpPr/>
                  <p:nvPr>
                    <p:custDataLst>
                      <p:tags r:id="rId29"/>
                    </p:custDataLst>
                  </p:nvPr>
                </p:nvSpPr>
                <p:spPr>
                  <a:xfrm flipH="1">
                    <a:off x="4000" y="2160"/>
                    <a:ext cx="0" cy="240"/>
                  </a:xfrm>
                  <a:prstGeom prst="line">
                    <a:avLst/>
                  </a:prstGeom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/>
                  </a:p>
                </p:txBody>
              </p:sp>
            </p:grpSp>
          </p:grpSp>
        </p:grpSp>
        <p:sp>
          <p:nvSpPr>
            <p:cNvPr id="97" name="Line 143"/>
            <p:cNvSpPr/>
            <p:nvPr>
              <p:custDataLst>
                <p:tags r:id="rId12"/>
              </p:custDataLst>
            </p:nvPr>
          </p:nvSpPr>
          <p:spPr>
            <a:xfrm flipH="1" flipV="1">
              <a:off x="2063" y="2359"/>
              <a:ext cx="0" cy="271"/>
            </a:xfrm>
            <a:prstGeom prst="line">
              <a:avLst/>
            </a:prstGeom>
            <a:ln w="57150" cap="sq" cmpd="sng">
              <a:solidFill>
                <a:srgbClr val="FF0000"/>
              </a:solidFill>
              <a:prstDash val="solid"/>
              <a:headEnd type="none" w="sm" len="sm"/>
              <a:tailEnd type="triangle" w="sm" len="sm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" name="Text Box 144"/>
            <p:cNvSpPr txBox="1"/>
            <p:nvPr>
              <p:custDataLst>
                <p:tags r:id="rId13"/>
              </p:custDataLst>
            </p:nvPr>
          </p:nvSpPr>
          <p:spPr>
            <a:xfrm>
              <a:off x="1791" y="2160"/>
              <a:ext cx="317" cy="365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dirty="0">
                  <a:solidFill>
                    <a:srgbClr val="FF0000"/>
                  </a:solidFill>
                  <a:latin typeface="Tahoma" panose="020B0604030504040204" pitchFamily="34" charset="0"/>
                </a:rPr>
                <a:t>F</a:t>
              </a:r>
            </a:p>
          </p:txBody>
        </p:sp>
      </p:grpSp>
      <p:grpSp>
        <p:nvGrpSpPr>
          <p:cNvPr id="142" name="Group 146"/>
          <p:cNvGrpSpPr/>
          <p:nvPr>
            <p:custDataLst>
              <p:tags r:id="rId3"/>
            </p:custDataLst>
          </p:nvPr>
        </p:nvGrpSpPr>
        <p:grpSpPr>
          <a:xfrm>
            <a:off x="2411413" y="5335844"/>
            <a:ext cx="4895850" cy="823913"/>
            <a:chOff x="1519" y="3612"/>
            <a:chExt cx="3084" cy="519"/>
          </a:xfrm>
        </p:grpSpPr>
        <p:sp>
          <p:nvSpPr>
            <p:cNvPr id="144" name="Text Box 147"/>
            <p:cNvSpPr txBox="1"/>
            <p:nvPr>
              <p:custDataLst>
                <p:tags r:id="rId6"/>
              </p:custDataLst>
            </p:nvPr>
          </p:nvSpPr>
          <p:spPr>
            <a:xfrm>
              <a:off x="1519" y="3612"/>
              <a:ext cx="3084" cy="519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800" dirty="0">
                  <a:solidFill>
                    <a:srgbClr val="FF0000"/>
                  </a:solidFill>
                  <a:latin typeface="Tahoma" panose="020B0604030504040204" pitchFamily="34" charset="0"/>
                  <a:ea typeface="黑体" panose="02010600030101010101" pitchFamily="49" charset="-122"/>
                </a:rPr>
                <a:t>F</a:t>
              </a:r>
              <a:r>
                <a:rPr lang="en-US" altLang="zh-CN" sz="4800" dirty="0">
                  <a:solidFill>
                    <a:srgbClr val="0000FF"/>
                  </a:solidFill>
                  <a:latin typeface="Tahoma" panose="020B0604030504040204" pitchFamily="34" charset="0"/>
                  <a:ea typeface="黑体" panose="02010600030101010101" pitchFamily="49" charset="-122"/>
                </a:rPr>
                <a:t>           F</a:t>
              </a:r>
              <a:r>
                <a:rPr lang="en-US" altLang="zh-CN" sz="4800" baseline="-25000" dirty="0">
                  <a:solidFill>
                    <a:srgbClr val="0000FF"/>
                  </a:solidFill>
                  <a:latin typeface="Tahoma" panose="020B0604030504040204" pitchFamily="34" charset="0"/>
                  <a:ea typeface="黑体" panose="02010600030101010101" pitchFamily="49" charset="-122"/>
                </a:rPr>
                <a:t>1  </a:t>
              </a:r>
              <a:r>
                <a:rPr lang="en-US" altLang="zh-CN" sz="4800" dirty="0">
                  <a:solidFill>
                    <a:srgbClr val="0000FF"/>
                  </a:solidFill>
                  <a:latin typeface="Tahoma" panose="020B0604030504040204" pitchFamily="34" charset="0"/>
                  <a:ea typeface="黑体" panose="02010600030101010101" pitchFamily="49" charset="-122"/>
                </a:rPr>
                <a:t>+  F</a:t>
              </a:r>
              <a:r>
                <a:rPr lang="en-US" altLang="zh-CN" sz="4800" baseline="-25000" dirty="0">
                  <a:solidFill>
                    <a:srgbClr val="0000FF"/>
                  </a:solidFill>
                  <a:latin typeface="Tahoma" panose="020B0604030504040204" pitchFamily="34" charset="0"/>
                  <a:ea typeface="黑体" panose="02010600030101010101" pitchFamily="49" charset="-122"/>
                </a:rPr>
                <a:t>2</a:t>
              </a:r>
            </a:p>
          </p:txBody>
        </p:sp>
        <p:grpSp>
          <p:nvGrpSpPr>
            <p:cNvPr id="143" name="Group 148"/>
            <p:cNvGrpSpPr/>
            <p:nvPr>
              <p:custDataLst>
                <p:tags r:id="rId7"/>
              </p:custDataLst>
            </p:nvPr>
          </p:nvGrpSpPr>
          <p:grpSpPr>
            <a:xfrm>
              <a:off x="2109" y="3838"/>
              <a:ext cx="646" cy="91"/>
              <a:chOff x="2017" y="3793"/>
              <a:chExt cx="646" cy="91"/>
            </a:xfrm>
          </p:grpSpPr>
          <p:sp>
            <p:nvSpPr>
              <p:cNvPr id="146" name="Line 149"/>
              <p:cNvSpPr/>
              <p:nvPr>
                <p:custDataLst>
                  <p:tags r:id="rId8"/>
                </p:custDataLst>
              </p:nvPr>
            </p:nvSpPr>
            <p:spPr>
              <a:xfrm>
                <a:off x="2017" y="3793"/>
                <a:ext cx="646" cy="0"/>
              </a:xfrm>
              <a:prstGeom prst="line">
                <a:avLst/>
              </a:prstGeom>
              <a:ln w="28575" cap="sq" cmpd="sng">
                <a:solidFill>
                  <a:srgbClr val="0000F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147" name="Line 150"/>
              <p:cNvSpPr/>
              <p:nvPr>
                <p:custDataLst>
                  <p:tags r:id="rId9"/>
                </p:custDataLst>
              </p:nvPr>
            </p:nvSpPr>
            <p:spPr>
              <a:xfrm>
                <a:off x="2017" y="3884"/>
                <a:ext cx="646" cy="0"/>
              </a:xfrm>
              <a:prstGeom prst="line">
                <a:avLst/>
              </a:prstGeom>
              <a:ln w="28575" cap="sq" cmpd="sng">
                <a:solidFill>
                  <a:srgbClr val="0000FF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/>
              </a:p>
            </p:txBody>
          </p:sp>
        </p:grpSp>
      </p:grpSp>
      <p:sp>
        <p:nvSpPr>
          <p:cNvPr id="148" name="Line 151"/>
          <p:cNvSpPr/>
          <p:nvPr>
            <p:custDataLst>
              <p:tags r:id="rId4"/>
            </p:custDataLst>
          </p:nvPr>
        </p:nvSpPr>
        <p:spPr>
          <a:xfrm flipH="1">
            <a:off x="3635375" y="5407282"/>
            <a:ext cx="431800" cy="790575"/>
          </a:xfrm>
          <a:prstGeom prst="line">
            <a:avLst/>
          </a:prstGeom>
          <a:ln w="38100" cap="sq" cmpd="sng">
            <a:solidFill>
              <a:srgbClr val="FF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/>
          </a:p>
        </p:txBody>
      </p:sp>
      <p:sp>
        <p:nvSpPr>
          <p:cNvPr id="149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93059" y="619429"/>
            <a:ext cx="7152967" cy="1077218"/>
          </a:xfrm>
          <a:prstGeom prst="rect">
            <a:avLst/>
          </a:prstGeom>
          <a:solidFill>
            <a:srgbClr val="FFFFFF">
              <a:alpha val="70000"/>
            </a:srgbClr>
          </a:solidFill>
          <a:ln w="19050">
            <a:solidFill>
              <a:srgbClr val="0000FF"/>
            </a:solidFill>
            <a:prstDash val="lgDash"/>
            <a:miter lim="800000"/>
          </a:ln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anose="02010609030101010101" pitchFamily="49" charset="-122"/>
              </a:rPr>
              <a:t>思考：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如图中所示</a:t>
            </a:r>
            <a:r>
              <a:rPr lang="en-US" altLang="zh-CN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F</a:t>
            </a:r>
            <a:r>
              <a:rPr lang="en-US" altLang="zh-CN" sz="3200" b="1" baseline="-25000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、</a:t>
            </a:r>
            <a:r>
              <a:rPr lang="en-US" altLang="zh-CN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F</a:t>
            </a:r>
            <a:r>
              <a:rPr lang="en-US" altLang="zh-CN" sz="3200" b="1" baseline="-25000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en-US" altLang="zh-CN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，它们的合力大小</a:t>
            </a:r>
            <a:r>
              <a:rPr lang="en-US" altLang="zh-CN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F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还是</a:t>
            </a:r>
            <a:r>
              <a:rPr lang="en-US" altLang="zh-CN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F</a:t>
            </a:r>
            <a:r>
              <a:rPr lang="en-US" altLang="zh-CN" sz="3200" b="1" baseline="-25000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、</a:t>
            </a:r>
            <a:r>
              <a:rPr lang="en-US" altLang="zh-CN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F</a:t>
            </a:r>
            <a:r>
              <a:rPr lang="en-US" altLang="zh-CN" sz="3200" b="1" baseline="-25000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en-US" altLang="zh-CN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zh-CN" altLang="en-US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的大小相加减吗</a:t>
            </a:r>
            <a:r>
              <a:rPr lang="en-US" altLang="zh-CN" sz="3200" b="1" dirty="0" smtClean="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kumimoji="1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楷体_GB2312" panose="02010609030101010101" pitchFamily="49" charset="-122"/>
              </a:rPr>
              <a:t>？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楷体_GB2312" panose="0201060903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/>
          <p:nvPr>
            <p:custDataLst>
              <p:tags r:id="rId1"/>
            </p:custDataLst>
          </p:nvPr>
        </p:nvSpPr>
        <p:spPr>
          <a:xfrm>
            <a:off x="457200" y="1227668"/>
            <a:ext cx="7696138" cy="55086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、探究互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成角度的两个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力的合成规律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Text Box 29"/>
          <p:cNvSpPr txBox="1"/>
          <p:nvPr>
            <p:custDataLst>
              <p:tags r:id="rId2"/>
            </p:custDataLst>
          </p:nvPr>
        </p:nvSpPr>
        <p:spPr>
          <a:xfrm>
            <a:off x="945171" y="2423688"/>
            <a:ext cx="7086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力具有怎样的作用效果呢？</a:t>
            </a:r>
            <a:endParaRPr lang="zh-CN" altLang="en-US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Text Box 29"/>
          <p:cNvSpPr txBox="1"/>
          <p:nvPr>
            <p:custDataLst>
              <p:tags r:id="rId3"/>
            </p:custDataLst>
          </p:nvPr>
        </p:nvSpPr>
        <p:spPr>
          <a:xfrm>
            <a:off x="896005" y="1784591"/>
            <a:ext cx="7086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合力为什么能替代分力呢？</a:t>
            </a:r>
            <a:endParaRPr lang="zh-CN" altLang="en-US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Text Box 36"/>
          <p:cNvSpPr txBox="1"/>
          <p:nvPr>
            <p:custDataLst>
              <p:tags r:id="rId4"/>
            </p:custDataLst>
          </p:nvPr>
        </p:nvSpPr>
        <p:spPr>
          <a:xfrm>
            <a:off x="1081537" y="3185614"/>
            <a:ext cx="4817806" cy="88376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使物体发生形变</a:t>
            </a:r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使物体运动状态发生改变</a:t>
            </a:r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auto">
          <a:xfrm>
            <a:off x="6312309" y="884903"/>
            <a:ext cx="2462981" cy="28611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" name="Text Box 29"/>
          <p:cNvSpPr txBox="1"/>
          <p:nvPr>
            <p:custDataLst>
              <p:tags r:id="rId1"/>
            </p:custDataLst>
          </p:nvPr>
        </p:nvSpPr>
        <p:spPr>
          <a:xfrm>
            <a:off x="320828" y="973421"/>
            <a:ext cx="2864823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实验方案：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Text Box 29"/>
          <p:cNvSpPr txBox="1"/>
          <p:nvPr>
            <p:custDataLst>
              <p:tags r:id="rId2"/>
            </p:custDataLst>
          </p:nvPr>
        </p:nvSpPr>
        <p:spPr>
          <a:xfrm>
            <a:off x="436519" y="1673934"/>
            <a:ext cx="3206342" cy="58015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研究对象是谁？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Text Box 29"/>
          <p:cNvSpPr txBox="1"/>
          <p:nvPr>
            <p:custDataLst>
              <p:tags r:id="rId3"/>
            </p:custDataLst>
          </p:nvPr>
        </p:nvSpPr>
        <p:spPr>
          <a:xfrm>
            <a:off x="442462" y="2843957"/>
            <a:ext cx="7374193" cy="58015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3.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如何保证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分力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与合力的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作用效果是相同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的？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81029" y="1268351"/>
            <a:ext cx="1489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器材图片</a:t>
            </a:r>
            <a:endParaRPr lang="zh-CN" altLang="en-US" dirty="0"/>
          </a:p>
        </p:txBody>
      </p:sp>
      <p:sp>
        <p:nvSpPr>
          <p:cNvPr id="12" name="Text Box 29"/>
          <p:cNvSpPr txBox="1"/>
          <p:nvPr>
            <p:custDataLst>
              <p:tags r:id="rId4"/>
            </p:custDataLst>
          </p:nvPr>
        </p:nvSpPr>
        <p:spPr>
          <a:xfrm>
            <a:off x="441436" y="2268788"/>
            <a:ext cx="4174818" cy="6093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CN" sz="2800" b="1" dirty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如何得到分力与合力？</a:t>
            </a:r>
            <a:endParaRPr lang="zh-CN" altLang="en-US" sz="2800" b="1" dirty="0">
              <a:latin typeface="华文楷体" pitchFamily="2" charset="-122"/>
              <a:ea typeface="华文楷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27715" y="3507255"/>
            <a:ext cx="6931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4.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实验过程中需要记录哪些信息？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如何准确直观的描述力的大小和方向？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4" name="Text Box 9"/>
          <p:cNvSpPr txBox="1"/>
          <p:nvPr>
            <p:custDataLst>
              <p:tags r:id="rId5"/>
            </p:custDataLst>
          </p:nvPr>
        </p:nvSpPr>
        <p:spPr>
          <a:xfrm>
            <a:off x="417730" y="4517511"/>
            <a:ext cx="580609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实验过程中需要注意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  <a:cs typeface="Times New Roman" panose="02020603050405020304" pitchFamily="18" charset="0"/>
              </a:rPr>
              <a:t>哪些问题？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Rectangle 15"/>
          <p:cNvSpPr/>
          <p:nvPr>
            <p:custDataLst>
              <p:tags r:id="rId6"/>
            </p:custDataLst>
          </p:nvPr>
        </p:nvSpPr>
        <p:spPr>
          <a:xfrm>
            <a:off x="235973" y="180533"/>
            <a:ext cx="8672053" cy="689622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r>
              <a:rPr lang="zh-CN" altLang="en-US" sz="3200" b="1" dirty="0" smtClean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实验目的：</a:t>
            </a:r>
            <a:r>
              <a:rPr lang="zh-CN" altLang="en-US" sz="3200" b="1" dirty="0" smtClean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探究</a:t>
            </a:r>
            <a:r>
              <a:rPr lang="zh-CN" altLang="en-US" sz="3200" b="1" dirty="0" smtClean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互</a:t>
            </a:r>
            <a:r>
              <a:rPr lang="zh-CN" altLang="en-US" sz="32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成角度的两个</a:t>
            </a:r>
            <a:r>
              <a:rPr lang="zh-CN" altLang="en-US" sz="3200" b="1" dirty="0" smtClean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力的合成规律</a:t>
            </a:r>
            <a:endParaRPr lang="zh-CN" altLang="en-US" sz="3200" b="1" dirty="0">
              <a:solidFill>
                <a:srgbClr val="000099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0"/>
      <p:bldP spid="12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6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7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8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9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3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3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5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3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4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6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7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4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9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2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3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7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8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9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8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3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7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5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6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9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5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3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3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4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6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7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8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9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3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1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2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3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4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3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4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5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6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8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8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9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0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2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6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7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8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7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3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1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2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3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6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4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5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8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9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1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3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3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6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1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1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2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0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0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0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3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6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3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6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3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3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8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8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6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3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3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8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9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7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6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7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7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8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9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0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8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2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3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4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5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6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3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8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1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9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8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8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8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6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7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7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8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9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0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2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2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3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4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5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6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3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4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5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6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4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8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9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0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1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2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3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4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8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3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5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5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8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2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3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8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8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8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8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4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6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3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8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8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4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5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6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7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8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9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7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1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2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5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6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9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6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1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7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8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8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2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3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4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5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6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7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4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5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8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4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0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6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7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8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1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2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3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9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0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5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3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4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5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1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2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7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8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3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4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7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3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6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7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8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4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5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6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7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8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6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0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1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2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5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3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7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7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8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9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7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4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7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8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6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0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</TotalTime>
  <Pages>0</Pages>
  <Words>833</Words>
  <Characters>0</Characters>
  <Application>Microsoft Office PowerPoint</Application>
  <DocSecurity>0</DocSecurity>
  <PresentationFormat>全屏显示(4:3)</PresentationFormat>
  <Lines>0</Lines>
  <Paragraphs>108</Paragraphs>
  <Slides>18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0" baseType="lpstr">
      <vt:lpstr>默认设计模板</vt:lpstr>
      <vt:lpstr>Microsoft 公式 3.0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</vt:vector>
  </TitlesOfParts>
  <Company>CHINA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cmzx</dc:creator>
  <cp:lastModifiedBy>User</cp:lastModifiedBy>
  <cp:revision>595</cp:revision>
  <dcterms:created xsi:type="dcterms:W3CDTF">2008-09-04T12:57:33Z</dcterms:created>
  <dcterms:modified xsi:type="dcterms:W3CDTF">2022-10-09T03:01:01Z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2052-9.1.0.4867</vt:lpwstr>
  </property>
</Properties>
</file>