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6" r:id="rId2"/>
    <p:sldId id="259" r:id="rId3"/>
    <p:sldId id="258" r:id="rId4"/>
    <p:sldId id="311" r:id="rId5"/>
    <p:sldId id="280" r:id="rId6"/>
    <p:sldId id="312" r:id="rId7"/>
    <p:sldId id="277" r:id="rId8"/>
    <p:sldId id="278" r:id="rId9"/>
    <p:sldId id="287" r:id="rId10"/>
    <p:sldId id="294" r:id="rId11"/>
    <p:sldId id="299" r:id="rId12"/>
    <p:sldId id="313" r:id="rId13"/>
    <p:sldId id="304" r:id="rId14"/>
    <p:sldId id="289" r:id="rId15"/>
    <p:sldId id="30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29C15"/>
    <a:srgbClr val="1F9776"/>
    <a:srgbClr val="89C145"/>
    <a:srgbClr val="1D6FA9"/>
    <a:srgbClr val="CA2A2B"/>
    <a:srgbClr val="DFDFDF"/>
    <a:srgbClr val="EC9813"/>
    <a:srgbClr val="F4AC38"/>
    <a:srgbClr val="ED98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5A92D-7989-4012-933A-A37A24870F78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B009C-72E8-4382-9196-B9BEC31DE2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更多模板请关注：https://haosc.tukuppt.com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009C-72E8-4382-9196-B9BEC31DE2B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61C7-6F03-479F-8BCD-37F85898611F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77C3-38B5-42DF-AF0A-34155F4C2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 flipV="1">
            <a:off x="3946164" y="4624242"/>
            <a:ext cx="2165565" cy="2166521"/>
            <a:chOff x="3512010" y="1191987"/>
            <a:chExt cx="3198988" cy="3200400"/>
          </a:xfrm>
        </p:grpSpPr>
        <p:sp>
          <p:nvSpPr>
            <p:cNvPr id="3" name="直角三角形 2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C27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F6C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785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F79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1418607" y="4650222"/>
            <a:ext cx="2165565" cy="2166521"/>
            <a:chOff x="7186287" y="1066801"/>
            <a:chExt cx="3198988" cy="3200400"/>
          </a:xfrm>
        </p:grpSpPr>
        <p:sp>
          <p:nvSpPr>
            <p:cNvPr id="8" name="直角三角形 7"/>
            <p:cNvSpPr/>
            <p:nvPr/>
          </p:nvSpPr>
          <p:spPr>
            <a:xfrm rot="10800000" flipH="1">
              <a:off x="8785075" y="2667001"/>
              <a:ext cx="1600200" cy="1600200"/>
            </a:xfrm>
            <a:prstGeom prst="rtTriangle">
              <a:avLst/>
            </a:prstGeom>
            <a:solidFill>
              <a:srgbClr val="177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 rot="16200000" flipH="1">
              <a:off x="7186288" y="2667001"/>
              <a:ext cx="1600200" cy="1600200"/>
            </a:xfrm>
            <a:prstGeom prst="rtTriangle">
              <a:avLst/>
            </a:prstGeom>
            <a:solidFill>
              <a:srgbClr val="73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10800000" flipH="1" flipV="1">
              <a:off x="8785074" y="1066801"/>
              <a:ext cx="1600200" cy="1600200"/>
            </a:xfrm>
            <a:prstGeom prst="rtTriangle">
              <a:avLst/>
            </a:prstGeom>
            <a:solidFill>
              <a:srgbClr val="0E4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rot="5400000" flipH="1" flipV="1">
              <a:off x="7186287" y="1066801"/>
              <a:ext cx="1600200" cy="1600200"/>
            </a:xfrm>
            <a:prstGeom prst="rtTriangle">
              <a:avLst/>
            </a:prstGeom>
            <a:solidFill>
              <a:srgbClr val="1A9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1422136" y="2045767"/>
            <a:ext cx="2165565" cy="2166521"/>
            <a:chOff x="7186287" y="1066801"/>
            <a:chExt cx="3198988" cy="3200400"/>
          </a:xfrm>
        </p:grpSpPr>
        <p:sp>
          <p:nvSpPr>
            <p:cNvPr id="13" name="直角三角形 12"/>
            <p:cNvSpPr/>
            <p:nvPr/>
          </p:nvSpPr>
          <p:spPr>
            <a:xfrm rot="10800000" flipH="1">
              <a:off x="8785075" y="2667001"/>
              <a:ext cx="1600200" cy="1600200"/>
            </a:xfrm>
            <a:prstGeom prst="rtTriangle">
              <a:avLst/>
            </a:prstGeom>
            <a:solidFill>
              <a:srgbClr val="008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/>
          </p:nvSpPr>
          <p:spPr>
            <a:xfrm rot="16200000" flipH="1">
              <a:off x="7186288" y="2667001"/>
              <a:ext cx="1600200" cy="1600200"/>
            </a:xfrm>
            <a:prstGeom prst="rtTriangle">
              <a:avLst/>
            </a:prstGeom>
            <a:solidFill>
              <a:srgbClr val="60C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rot="10800000" flipH="1" flipV="1">
              <a:off x="8785074" y="1066801"/>
              <a:ext cx="1600200" cy="1600200"/>
            </a:xfrm>
            <a:prstGeom prst="rtTriangle">
              <a:avLst/>
            </a:prstGeom>
            <a:solidFill>
              <a:srgbClr val="015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rot="5400000" flipH="1" flipV="1">
              <a:off x="7186287" y="1066801"/>
              <a:ext cx="1600200" cy="1600200"/>
            </a:xfrm>
            <a:prstGeom prst="rtTriangle">
              <a:avLst/>
            </a:prstGeom>
            <a:solidFill>
              <a:srgbClr val="00AF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2679091" y="3318838"/>
            <a:ext cx="2165565" cy="2166521"/>
            <a:chOff x="3512010" y="1191987"/>
            <a:chExt cx="3198988" cy="3200400"/>
          </a:xfrm>
        </p:grpSpPr>
        <p:sp>
          <p:nvSpPr>
            <p:cNvPr id="18" name="直角三角形 17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7AA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C0D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角三角形 19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4E67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98C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 flipV="1">
            <a:off x="165181" y="3318839"/>
            <a:ext cx="2165565" cy="2166521"/>
            <a:chOff x="3512010" y="1191987"/>
            <a:chExt cx="3198988" cy="3200400"/>
          </a:xfrm>
        </p:grpSpPr>
        <p:sp>
          <p:nvSpPr>
            <p:cNvPr id="23" name="直角三角形 22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175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74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103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直角三角形 25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1E6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flipV="1">
            <a:off x="-5942" y="4642389"/>
            <a:ext cx="1083261" cy="2166521"/>
            <a:chOff x="10118157" y="-1358280"/>
            <a:chExt cx="1175657" cy="2351313"/>
          </a:xfrm>
        </p:grpSpPr>
        <p:sp>
          <p:nvSpPr>
            <p:cNvPr id="28" name="直角三角形 27"/>
            <p:cNvSpPr/>
            <p:nvPr/>
          </p:nvSpPr>
          <p:spPr>
            <a:xfrm rot="10800000" flipH="1">
              <a:off x="10118157" y="-182624"/>
              <a:ext cx="1175657" cy="1175657"/>
            </a:xfrm>
            <a:prstGeom prst="rtTriangle">
              <a:avLst/>
            </a:prstGeom>
            <a:solidFill>
              <a:srgbClr val="7F8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/>
          </p:nvSpPr>
          <p:spPr>
            <a:xfrm rot="10800000" flipH="1" flipV="1">
              <a:off x="10118157" y="-1358280"/>
              <a:ext cx="1175657" cy="1175657"/>
            </a:xfrm>
            <a:prstGeom prst="rtTriangl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flipH="1" flipV="1">
            <a:off x="0" y="2045766"/>
            <a:ext cx="1083262" cy="2166521"/>
            <a:chOff x="7824061" y="-2130582"/>
            <a:chExt cx="1175658" cy="2351313"/>
          </a:xfrm>
        </p:grpSpPr>
        <p:sp>
          <p:nvSpPr>
            <p:cNvPr id="31" name="直角三角形 30"/>
            <p:cNvSpPr/>
            <p:nvPr/>
          </p:nvSpPr>
          <p:spPr>
            <a:xfrm rot="16200000" flipH="1">
              <a:off x="7824062" y="-954926"/>
              <a:ext cx="1175657" cy="1175657"/>
            </a:xfrm>
            <a:prstGeom prst="rtTriangle">
              <a:avLst/>
            </a:prstGeom>
            <a:solidFill>
              <a:srgbClr val="DC5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直角三角形 31"/>
            <p:cNvSpPr/>
            <p:nvPr/>
          </p:nvSpPr>
          <p:spPr>
            <a:xfrm rot="5400000" flipH="1" flipV="1">
              <a:off x="7824061" y="-2130582"/>
              <a:ext cx="1175657" cy="1175657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flipH="1" flipV="1">
            <a:off x="6472673" y="4624243"/>
            <a:ext cx="2165565" cy="2166521"/>
            <a:chOff x="3512010" y="1191987"/>
            <a:chExt cx="3198988" cy="3200400"/>
          </a:xfrm>
        </p:grpSpPr>
        <p:sp>
          <p:nvSpPr>
            <p:cNvPr id="40" name="直角三角形 39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CEC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直角三角形 40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FFF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85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FFF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1453465" y="1015406"/>
            <a:ext cx="9796272" cy="2790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ts val="4300"/>
              </a:lnSpc>
            </a:pPr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寻找适合的数字化教学方式</a:t>
            </a:r>
            <a:endParaRPr lang="en-US" altLang="zh-CN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  <a:p>
            <a:pPr>
              <a:lnSpc>
                <a:spcPts val="4300"/>
              </a:lnSpc>
            </a:pP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           </a:t>
            </a:r>
          </a:p>
          <a:p>
            <a:pPr>
              <a:lnSpc>
                <a:spcPts val="4300"/>
              </a:lnSpc>
            </a:pPr>
            <a:r>
              <a:rPr lang="en-US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             ——</a:t>
            </a:r>
            <a:r>
              <a:rPr lang="zh-CN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有感于磨课经历</a:t>
            </a:r>
            <a:endParaRPr lang="en-US" altLang="zh-CN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  <a:p>
            <a:pPr>
              <a:lnSpc>
                <a:spcPts val="4300"/>
              </a:lnSpc>
            </a:pP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     </a:t>
            </a:r>
            <a:endParaRPr lang="en-US" altLang="zh-CN" sz="6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1722066" y="1592297"/>
            <a:ext cx="469934" cy="1431122"/>
            <a:chOff x="11722066" y="1592297"/>
            <a:chExt cx="469934" cy="1431122"/>
          </a:xfrm>
        </p:grpSpPr>
        <p:sp>
          <p:nvSpPr>
            <p:cNvPr id="58" name="矩形 57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64008">
            <a:off x="7285613" y="4181296"/>
            <a:ext cx="46955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溧阳市第二实验小学   承萍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  <a:p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50"/>
                            </p:stCondLst>
                            <p:childTnLst>
                              <p:par>
                                <p:cTn id="9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21625" y="36357"/>
            <a:ext cx="9408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寻找适合的数字化教学方式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191553" y="945397"/>
            <a:ext cx="4162034" cy="2347979"/>
            <a:chOff x="4176054" y="1303849"/>
            <a:chExt cx="3976054" cy="1850042"/>
          </a:xfrm>
        </p:grpSpPr>
        <p:sp>
          <p:nvSpPr>
            <p:cNvPr id="15" name="Freeform 9"/>
            <p:cNvSpPr/>
            <p:nvPr/>
          </p:nvSpPr>
          <p:spPr bwMode="auto">
            <a:xfrm rot="659931">
              <a:off x="4176054" y="1303849"/>
              <a:ext cx="3976054" cy="1850042"/>
            </a:xfrm>
            <a:custGeom>
              <a:avLst/>
              <a:gdLst>
                <a:gd name="T0" fmla="*/ 270 w 425"/>
                <a:gd name="T1" fmla="*/ 219 h 309"/>
                <a:gd name="T2" fmla="*/ 283 w 425"/>
                <a:gd name="T3" fmla="*/ 216 h 309"/>
                <a:gd name="T4" fmla="*/ 283 w 425"/>
                <a:gd name="T5" fmla="*/ 269 h 309"/>
                <a:gd name="T6" fmla="*/ 322 w 425"/>
                <a:gd name="T7" fmla="*/ 232 h 309"/>
                <a:gd name="T8" fmla="*/ 322 w 425"/>
                <a:gd name="T9" fmla="*/ 232 h 309"/>
                <a:gd name="T10" fmla="*/ 425 w 425"/>
                <a:gd name="T11" fmla="*/ 135 h 309"/>
                <a:gd name="T12" fmla="*/ 318 w 425"/>
                <a:gd name="T13" fmla="*/ 34 h 309"/>
                <a:gd name="T14" fmla="*/ 318 w 425"/>
                <a:gd name="T15" fmla="*/ 34 h 309"/>
                <a:gd name="T16" fmla="*/ 283 w 425"/>
                <a:gd name="T17" fmla="*/ 0 h 309"/>
                <a:gd name="T18" fmla="*/ 283 w 425"/>
                <a:gd name="T19" fmla="*/ 57 h 309"/>
                <a:gd name="T20" fmla="*/ 274 w 425"/>
                <a:gd name="T21" fmla="*/ 58 h 309"/>
                <a:gd name="T22" fmla="*/ 0 w 425"/>
                <a:gd name="T23" fmla="*/ 251 h 309"/>
                <a:gd name="T24" fmla="*/ 96 w 425"/>
                <a:gd name="T25" fmla="*/ 199 h 309"/>
                <a:gd name="T26" fmla="*/ 148 w 425"/>
                <a:gd name="T27" fmla="*/ 309 h 309"/>
                <a:gd name="T28" fmla="*/ 270 w 425"/>
                <a:gd name="T29" fmla="*/ 21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5" h="309">
                  <a:moveTo>
                    <a:pt x="270" y="219"/>
                  </a:moveTo>
                  <a:cubicBezTo>
                    <a:pt x="283" y="216"/>
                    <a:pt x="283" y="216"/>
                    <a:pt x="283" y="216"/>
                  </a:cubicBezTo>
                  <a:cubicBezTo>
                    <a:pt x="283" y="269"/>
                    <a:pt x="283" y="269"/>
                    <a:pt x="283" y="269"/>
                  </a:cubicBezTo>
                  <a:cubicBezTo>
                    <a:pt x="322" y="232"/>
                    <a:pt x="322" y="232"/>
                    <a:pt x="322" y="232"/>
                  </a:cubicBezTo>
                  <a:cubicBezTo>
                    <a:pt x="322" y="232"/>
                    <a:pt x="322" y="232"/>
                    <a:pt x="322" y="232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74" y="58"/>
                    <a:pt x="274" y="58"/>
                    <a:pt x="274" y="58"/>
                  </a:cubicBezTo>
                  <a:cubicBezTo>
                    <a:pt x="156" y="74"/>
                    <a:pt x="54" y="146"/>
                    <a:pt x="0" y="251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148" y="309"/>
                    <a:pt x="148" y="309"/>
                    <a:pt x="148" y="309"/>
                  </a:cubicBezTo>
                  <a:cubicBezTo>
                    <a:pt x="176" y="265"/>
                    <a:pt x="219" y="232"/>
                    <a:pt x="270" y="219"/>
                  </a:cubicBez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976694" y="1899586"/>
              <a:ext cx="269817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服务于数学学习</a:t>
              </a:r>
              <a:endParaRPr lang="en-US" altLang="zh-CN" sz="28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951349" y="2572718"/>
            <a:ext cx="2443917" cy="3301139"/>
            <a:chOff x="6292312" y="2572719"/>
            <a:chExt cx="2102954" cy="3177152"/>
          </a:xfrm>
        </p:grpSpPr>
        <p:sp>
          <p:nvSpPr>
            <p:cNvPr id="12" name="Freeform 6"/>
            <p:cNvSpPr/>
            <p:nvPr/>
          </p:nvSpPr>
          <p:spPr bwMode="auto">
            <a:xfrm>
              <a:off x="6292312" y="2572719"/>
              <a:ext cx="2102954" cy="3177152"/>
            </a:xfrm>
            <a:custGeom>
              <a:avLst/>
              <a:gdLst>
                <a:gd name="T0" fmla="*/ 77 w 281"/>
                <a:gd name="T1" fmla="*/ 190 h 372"/>
                <a:gd name="T2" fmla="*/ 69 w 281"/>
                <a:gd name="T3" fmla="*/ 200 h 372"/>
                <a:gd name="T4" fmla="*/ 36 w 281"/>
                <a:gd name="T5" fmla="*/ 155 h 372"/>
                <a:gd name="T6" fmla="*/ 25 w 281"/>
                <a:gd name="T7" fmla="*/ 211 h 372"/>
                <a:gd name="T8" fmla="*/ 25 w 281"/>
                <a:gd name="T9" fmla="*/ 211 h 372"/>
                <a:gd name="T10" fmla="*/ 0 w 281"/>
                <a:gd name="T11" fmla="*/ 347 h 372"/>
                <a:gd name="T12" fmla="*/ 194 w 281"/>
                <a:gd name="T13" fmla="*/ 372 h 372"/>
                <a:gd name="T14" fmla="*/ 162 w 281"/>
                <a:gd name="T15" fmla="*/ 328 h 372"/>
                <a:gd name="T16" fmla="*/ 168 w 281"/>
                <a:gd name="T17" fmla="*/ 322 h 372"/>
                <a:gd name="T18" fmla="*/ 281 w 281"/>
                <a:gd name="T19" fmla="*/ 60 h 372"/>
                <a:gd name="T20" fmla="*/ 276 w 281"/>
                <a:gd name="T21" fmla="*/ 0 h 372"/>
                <a:gd name="T22" fmla="*/ 249 w 281"/>
                <a:gd name="T23" fmla="*/ 58 h 372"/>
                <a:gd name="T24" fmla="*/ 228 w 281"/>
                <a:gd name="T25" fmla="*/ 102 h 372"/>
                <a:gd name="T26" fmla="*/ 123 w 281"/>
                <a:gd name="T27" fmla="*/ 44 h 372"/>
                <a:gd name="T28" fmla="*/ 124 w 281"/>
                <a:gd name="T29" fmla="*/ 60 h 372"/>
                <a:gd name="T30" fmla="*/ 77 w 281"/>
                <a:gd name="T31" fmla="*/ 19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1" h="372">
                  <a:moveTo>
                    <a:pt x="77" y="190"/>
                  </a:moveTo>
                  <a:cubicBezTo>
                    <a:pt x="69" y="200"/>
                    <a:pt x="69" y="200"/>
                    <a:pt x="69" y="200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194" y="372"/>
                    <a:pt x="194" y="372"/>
                    <a:pt x="194" y="372"/>
                  </a:cubicBezTo>
                  <a:cubicBezTo>
                    <a:pt x="162" y="328"/>
                    <a:pt x="162" y="328"/>
                    <a:pt x="162" y="328"/>
                  </a:cubicBezTo>
                  <a:cubicBezTo>
                    <a:pt x="168" y="322"/>
                    <a:pt x="168" y="322"/>
                    <a:pt x="168" y="322"/>
                  </a:cubicBezTo>
                  <a:cubicBezTo>
                    <a:pt x="241" y="253"/>
                    <a:pt x="281" y="160"/>
                    <a:pt x="281" y="60"/>
                  </a:cubicBezTo>
                  <a:cubicBezTo>
                    <a:pt x="281" y="40"/>
                    <a:pt x="280" y="20"/>
                    <a:pt x="276" y="0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50"/>
                    <a:pt x="124" y="55"/>
                    <a:pt x="124" y="60"/>
                  </a:cubicBezTo>
                  <a:cubicBezTo>
                    <a:pt x="124" y="107"/>
                    <a:pt x="107" y="153"/>
                    <a:pt x="77" y="190"/>
                  </a:cubicBezTo>
                  <a:close/>
                </a:path>
              </a:pathLst>
            </a:custGeom>
            <a:solidFill>
              <a:srgbClr val="89C145"/>
            </a:soli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128422">
              <a:off x="7052279" y="3164393"/>
              <a:ext cx="615553" cy="224676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促进数学学习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47794" y="2389775"/>
            <a:ext cx="2322135" cy="3767362"/>
            <a:chOff x="3647794" y="2389775"/>
            <a:chExt cx="2322135" cy="3767362"/>
          </a:xfrm>
        </p:grpSpPr>
        <p:sp>
          <p:nvSpPr>
            <p:cNvPr id="14" name="Freeform 8"/>
            <p:cNvSpPr/>
            <p:nvPr/>
          </p:nvSpPr>
          <p:spPr bwMode="auto">
            <a:xfrm rot="19622004">
              <a:off x="3647794" y="2389775"/>
              <a:ext cx="2322135" cy="3767362"/>
            </a:xfrm>
            <a:custGeom>
              <a:avLst/>
              <a:gdLst>
                <a:gd name="T0" fmla="*/ 204 w 256"/>
                <a:gd name="T1" fmla="*/ 173 h 442"/>
                <a:gd name="T2" fmla="*/ 205 w 256"/>
                <a:gd name="T3" fmla="*/ 160 h 442"/>
                <a:gd name="T4" fmla="*/ 256 w 256"/>
                <a:gd name="T5" fmla="*/ 176 h 442"/>
                <a:gd name="T6" fmla="*/ 233 w 256"/>
                <a:gd name="T7" fmla="*/ 128 h 442"/>
                <a:gd name="T8" fmla="*/ 233 w 256"/>
                <a:gd name="T9" fmla="*/ 128 h 442"/>
                <a:gd name="T10" fmla="*/ 172 w 256"/>
                <a:gd name="T11" fmla="*/ 0 h 442"/>
                <a:gd name="T12" fmla="*/ 42 w 256"/>
                <a:gd name="T13" fmla="*/ 70 h 442"/>
                <a:gd name="T14" fmla="*/ 42 w 256"/>
                <a:gd name="T15" fmla="*/ 70 h 442"/>
                <a:gd name="T16" fmla="*/ 0 w 256"/>
                <a:gd name="T17" fmla="*/ 93 h 442"/>
                <a:gd name="T18" fmla="*/ 54 w 256"/>
                <a:gd name="T19" fmla="*/ 111 h 442"/>
                <a:gd name="T20" fmla="*/ 52 w 256"/>
                <a:gd name="T21" fmla="*/ 120 h 442"/>
                <a:gd name="T22" fmla="*/ 46 w 256"/>
                <a:gd name="T23" fmla="*/ 187 h 442"/>
                <a:gd name="T24" fmla="*/ 152 w 256"/>
                <a:gd name="T25" fmla="*/ 442 h 442"/>
                <a:gd name="T26" fmla="*/ 131 w 256"/>
                <a:gd name="T27" fmla="*/ 332 h 442"/>
                <a:gd name="T28" fmla="*/ 250 w 256"/>
                <a:gd name="T29" fmla="*/ 317 h 442"/>
                <a:gd name="T30" fmla="*/ 203 w 256"/>
                <a:gd name="T31" fmla="*/ 187 h 442"/>
                <a:gd name="T32" fmla="*/ 204 w 256"/>
                <a:gd name="T33" fmla="*/ 1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" h="442">
                  <a:moveTo>
                    <a:pt x="204" y="173"/>
                  </a:moveTo>
                  <a:cubicBezTo>
                    <a:pt x="205" y="160"/>
                    <a:pt x="205" y="160"/>
                    <a:pt x="205" y="160"/>
                  </a:cubicBezTo>
                  <a:cubicBezTo>
                    <a:pt x="256" y="176"/>
                    <a:pt x="256" y="176"/>
                    <a:pt x="256" y="176"/>
                  </a:cubicBezTo>
                  <a:cubicBezTo>
                    <a:pt x="233" y="128"/>
                    <a:pt x="233" y="128"/>
                    <a:pt x="233" y="128"/>
                  </a:cubicBezTo>
                  <a:cubicBezTo>
                    <a:pt x="233" y="128"/>
                    <a:pt x="233" y="128"/>
                    <a:pt x="233" y="1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8" y="142"/>
                    <a:pt x="46" y="165"/>
                    <a:pt x="46" y="187"/>
                  </a:cubicBezTo>
                  <a:cubicBezTo>
                    <a:pt x="46" y="283"/>
                    <a:pt x="84" y="374"/>
                    <a:pt x="152" y="44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250" y="317"/>
                    <a:pt x="250" y="317"/>
                    <a:pt x="250" y="317"/>
                  </a:cubicBezTo>
                  <a:cubicBezTo>
                    <a:pt x="220" y="281"/>
                    <a:pt x="203" y="235"/>
                    <a:pt x="203" y="187"/>
                  </a:cubicBezTo>
                  <a:cubicBezTo>
                    <a:pt x="203" y="183"/>
                    <a:pt x="204" y="178"/>
                    <a:pt x="204" y="173"/>
                  </a:cubicBezTo>
                  <a:close/>
                </a:path>
              </a:pathLst>
            </a:custGeom>
            <a:solidFill>
              <a:srgbClr val="CA2A2B"/>
            </a:soli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20126980">
              <a:off x="4582490" y="2437469"/>
              <a:ext cx="615553" cy="363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旨向提升信息素养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rot="618262">
            <a:off x="3700966" y="1344757"/>
            <a:ext cx="4832472" cy="5109209"/>
            <a:chOff x="3716464" y="1251767"/>
            <a:chExt cx="4832472" cy="5109209"/>
          </a:xfrm>
        </p:grpSpPr>
        <p:sp>
          <p:nvSpPr>
            <p:cNvPr id="12" name="椭圆 11"/>
            <p:cNvSpPr/>
            <p:nvPr/>
          </p:nvSpPr>
          <p:spPr>
            <a:xfrm>
              <a:off x="4233057" y="1906020"/>
              <a:ext cx="3805426" cy="380542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同心圆 12"/>
            <p:cNvSpPr/>
            <p:nvPr/>
          </p:nvSpPr>
          <p:spPr>
            <a:xfrm>
              <a:off x="4654674" y="2336397"/>
              <a:ext cx="2952243" cy="2952243"/>
            </a:xfrm>
            <a:prstGeom prst="donut">
              <a:avLst>
                <a:gd name="adj" fmla="val 8807"/>
              </a:avLst>
            </a:prstGeom>
            <a:solidFill>
              <a:schemeClr val="tx1">
                <a:lumMod val="75000"/>
                <a:lumOff val="2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上箭头 13"/>
            <p:cNvSpPr/>
            <p:nvPr/>
          </p:nvSpPr>
          <p:spPr>
            <a:xfrm rot="3600000">
              <a:off x="6719732" y="1925645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1F9776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上箭头 14"/>
            <p:cNvSpPr/>
            <p:nvPr/>
          </p:nvSpPr>
          <p:spPr>
            <a:xfrm>
              <a:off x="5524874" y="1251767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1D6FA9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上箭头 15"/>
            <p:cNvSpPr/>
            <p:nvPr/>
          </p:nvSpPr>
          <p:spPr>
            <a:xfrm rot="7200000">
              <a:off x="6713726" y="3260343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89C1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上箭头 16"/>
            <p:cNvSpPr/>
            <p:nvPr/>
          </p:nvSpPr>
          <p:spPr>
            <a:xfrm rot="10800000">
              <a:off x="5524873" y="3914416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F29C15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上箭头 17"/>
            <p:cNvSpPr/>
            <p:nvPr/>
          </p:nvSpPr>
          <p:spPr>
            <a:xfrm rot="14400000">
              <a:off x="4362797" y="3297317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CA2A2B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上箭头 22"/>
            <p:cNvSpPr/>
            <p:nvPr/>
          </p:nvSpPr>
          <p:spPr>
            <a:xfrm rot="18000000">
              <a:off x="4333820" y="1933318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791535" y="2473258"/>
              <a:ext cx="2678521" cy="26785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948556" y="2622945"/>
              <a:ext cx="2381909" cy="2381909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970100" y="252860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659712" y="1538673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84140" y="254146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01337" y="4417640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619085" y="533614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037191" y="4440104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231387" y="4434519"/>
            <a:ext cx="269817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能不能用投影？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rot="21438723">
            <a:off x="729161" y="1975584"/>
            <a:ext cx="377539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能不能用纸质学习单？</a:t>
            </a:r>
            <a:endParaRPr lang="en-US" altLang="zh-CN" sz="2800" b="1" dirty="0"/>
          </a:p>
        </p:txBody>
      </p:sp>
      <p:grpSp>
        <p:nvGrpSpPr>
          <p:cNvPr id="41" name="组合 40"/>
          <p:cNvGrpSpPr/>
          <p:nvPr/>
        </p:nvGrpSpPr>
        <p:grpSpPr>
          <a:xfrm>
            <a:off x="5407429" y="2768414"/>
            <a:ext cx="1396327" cy="2023795"/>
            <a:chOff x="4183063" y="1389063"/>
            <a:chExt cx="3402012" cy="4930775"/>
          </a:xfrm>
        </p:grpSpPr>
        <p:sp>
          <p:nvSpPr>
            <p:cNvPr id="42" name="Freeform 6"/>
            <p:cNvSpPr/>
            <p:nvPr/>
          </p:nvSpPr>
          <p:spPr bwMode="auto">
            <a:xfrm>
              <a:off x="4202113" y="1389063"/>
              <a:ext cx="3382962" cy="3998913"/>
            </a:xfrm>
            <a:custGeom>
              <a:avLst/>
              <a:gdLst>
                <a:gd name="T0" fmla="*/ 35 w 899"/>
                <a:gd name="T1" fmla="*/ 625 h 1064"/>
                <a:gd name="T2" fmla="*/ 0 w 899"/>
                <a:gd name="T3" fmla="*/ 453 h 1064"/>
                <a:gd name="T4" fmla="*/ 75 w 899"/>
                <a:gd name="T5" fmla="*/ 204 h 1064"/>
                <a:gd name="T6" fmla="*/ 276 w 899"/>
                <a:gd name="T7" fmla="*/ 36 h 1064"/>
                <a:gd name="T8" fmla="*/ 449 w 899"/>
                <a:gd name="T9" fmla="*/ 0 h 1064"/>
                <a:gd name="T10" fmla="*/ 767 w 899"/>
                <a:gd name="T11" fmla="*/ 132 h 1064"/>
                <a:gd name="T12" fmla="*/ 899 w 899"/>
                <a:gd name="T13" fmla="*/ 450 h 1064"/>
                <a:gd name="T14" fmla="*/ 823 w 899"/>
                <a:gd name="T15" fmla="*/ 698 h 1064"/>
                <a:gd name="T16" fmla="*/ 624 w 899"/>
                <a:gd name="T17" fmla="*/ 864 h 1064"/>
                <a:gd name="T18" fmla="*/ 606 w 899"/>
                <a:gd name="T19" fmla="*/ 879 h 1064"/>
                <a:gd name="T20" fmla="*/ 600 w 899"/>
                <a:gd name="T21" fmla="*/ 902 h 1064"/>
                <a:gd name="T22" fmla="*/ 600 w 899"/>
                <a:gd name="T23" fmla="*/ 989 h 1064"/>
                <a:gd name="T24" fmla="*/ 452 w 899"/>
                <a:gd name="T25" fmla="*/ 1064 h 1064"/>
                <a:gd name="T26" fmla="*/ 303 w 899"/>
                <a:gd name="T27" fmla="*/ 989 h 1064"/>
                <a:gd name="T28" fmla="*/ 303 w 899"/>
                <a:gd name="T29" fmla="*/ 902 h 1064"/>
                <a:gd name="T30" fmla="*/ 360 w 899"/>
                <a:gd name="T31" fmla="*/ 716 h 1064"/>
                <a:gd name="T32" fmla="*/ 509 w 899"/>
                <a:gd name="T33" fmla="*/ 592 h 1064"/>
                <a:gd name="T34" fmla="*/ 577 w 899"/>
                <a:gd name="T35" fmla="*/ 535 h 1064"/>
                <a:gd name="T36" fmla="*/ 603 w 899"/>
                <a:gd name="T37" fmla="*/ 450 h 1064"/>
                <a:gd name="T38" fmla="*/ 558 w 899"/>
                <a:gd name="T39" fmla="*/ 342 h 1064"/>
                <a:gd name="T40" fmla="*/ 449 w 899"/>
                <a:gd name="T41" fmla="*/ 297 h 1064"/>
                <a:gd name="T42" fmla="*/ 390 w 899"/>
                <a:gd name="T43" fmla="*/ 308 h 1064"/>
                <a:gd name="T44" fmla="*/ 322 w 899"/>
                <a:gd name="T45" fmla="*/ 366 h 1064"/>
                <a:gd name="T46" fmla="*/ 296 w 899"/>
                <a:gd name="T47" fmla="*/ 453 h 1064"/>
                <a:gd name="T48" fmla="*/ 307 w 899"/>
                <a:gd name="T49" fmla="*/ 510 h 1064"/>
                <a:gd name="T50" fmla="*/ 35 w 899"/>
                <a:gd name="T51" fmla="*/ 62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9" h="1064">
                  <a:moveTo>
                    <a:pt x="35" y="625"/>
                  </a:moveTo>
                  <a:cubicBezTo>
                    <a:pt x="11" y="568"/>
                    <a:pt x="0" y="510"/>
                    <a:pt x="0" y="453"/>
                  </a:cubicBezTo>
                  <a:cubicBezTo>
                    <a:pt x="0" y="364"/>
                    <a:pt x="27" y="278"/>
                    <a:pt x="75" y="204"/>
                  </a:cubicBezTo>
                  <a:cubicBezTo>
                    <a:pt x="122" y="131"/>
                    <a:pt x="191" y="72"/>
                    <a:pt x="276" y="36"/>
                  </a:cubicBezTo>
                  <a:cubicBezTo>
                    <a:pt x="329" y="13"/>
                    <a:pt x="388" y="0"/>
                    <a:pt x="449" y="0"/>
                  </a:cubicBezTo>
                  <a:cubicBezTo>
                    <a:pt x="573" y="0"/>
                    <a:pt x="686" y="51"/>
                    <a:pt x="767" y="132"/>
                  </a:cubicBezTo>
                  <a:cubicBezTo>
                    <a:pt x="848" y="214"/>
                    <a:pt x="899" y="326"/>
                    <a:pt x="899" y="450"/>
                  </a:cubicBezTo>
                  <a:cubicBezTo>
                    <a:pt x="899" y="540"/>
                    <a:pt x="871" y="626"/>
                    <a:pt x="823" y="698"/>
                  </a:cubicBezTo>
                  <a:cubicBezTo>
                    <a:pt x="776" y="771"/>
                    <a:pt x="707" y="829"/>
                    <a:pt x="624" y="864"/>
                  </a:cubicBezTo>
                  <a:cubicBezTo>
                    <a:pt x="617" y="867"/>
                    <a:pt x="611" y="873"/>
                    <a:pt x="606" y="879"/>
                  </a:cubicBezTo>
                  <a:cubicBezTo>
                    <a:pt x="602" y="886"/>
                    <a:pt x="600" y="893"/>
                    <a:pt x="600" y="902"/>
                  </a:cubicBezTo>
                  <a:cubicBezTo>
                    <a:pt x="600" y="989"/>
                    <a:pt x="600" y="989"/>
                    <a:pt x="600" y="989"/>
                  </a:cubicBezTo>
                  <a:cubicBezTo>
                    <a:pt x="452" y="1064"/>
                    <a:pt x="452" y="1064"/>
                    <a:pt x="452" y="1064"/>
                  </a:cubicBezTo>
                  <a:cubicBezTo>
                    <a:pt x="303" y="989"/>
                    <a:pt x="303" y="989"/>
                    <a:pt x="303" y="989"/>
                  </a:cubicBezTo>
                  <a:cubicBezTo>
                    <a:pt x="303" y="902"/>
                    <a:pt x="303" y="902"/>
                    <a:pt x="303" y="902"/>
                  </a:cubicBezTo>
                  <a:cubicBezTo>
                    <a:pt x="303" y="835"/>
                    <a:pt x="324" y="770"/>
                    <a:pt x="360" y="716"/>
                  </a:cubicBezTo>
                  <a:cubicBezTo>
                    <a:pt x="395" y="663"/>
                    <a:pt x="447" y="619"/>
                    <a:pt x="509" y="592"/>
                  </a:cubicBezTo>
                  <a:cubicBezTo>
                    <a:pt x="537" y="581"/>
                    <a:pt x="560" y="560"/>
                    <a:pt x="577" y="535"/>
                  </a:cubicBezTo>
                  <a:cubicBezTo>
                    <a:pt x="593" y="511"/>
                    <a:pt x="603" y="481"/>
                    <a:pt x="603" y="450"/>
                  </a:cubicBezTo>
                  <a:cubicBezTo>
                    <a:pt x="603" y="408"/>
                    <a:pt x="585" y="369"/>
                    <a:pt x="558" y="342"/>
                  </a:cubicBezTo>
                  <a:cubicBezTo>
                    <a:pt x="530" y="314"/>
                    <a:pt x="491" y="297"/>
                    <a:pt x="449" y="297"/>
                  </a:cubicBezTo>
                  <a:cubicBezTo>
                    <a:pt x="427" y="297"/>
                    <a:pt x="407" y="301"/>
                    <a:pt x="390" y="308"/>
                  </a:cubicBezTo>
                  <a:cubicBezTo>
                    <a:pt x="363" y="319"/>
                    <a:pt x="339" y="340"/>
                    <a:pt x="322" y="366"/>
                  </a:cubicBezTo>
                  <a:cubicBezTo>
                    <a:pt x="305" y="392"/>
                    <a:pt x="296" y="422"/>
                    <a:pt x="296" y="453"/>
                  </a:cubicBezTo>
                  <a:cubicBezTo>
                    <a:pt x="296" y="473"/>
                    <a:pt x="299" y="493"/>
                    <a:pt x="307" y="510"/>
                  </a:cubicBezTo>
                  <a:lnTo>
                    <a:pt x="35" y="625"/>
                  </a:ln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>
              <a:off x="5341938" y="5561013"/>
              <a:ext cx="1117600" cy="758825"/>
            </a:xfrm>
            <a:custGeom>
              <a:avLst/>
              <a:gdLst>
                <a:gd name="T0" fmla="*/ 0 w 704"/>
                <a:gd name="T1" fmla="*/ 0 h 478"/>
                <a:gd name="T2" fmla="*/ 704 w 704"/>
                <a:gd name="T3" fmla="*/ 0 h 478"/>
                <a:gd name="T4" fmla="*/ 704 w 704"/>
                <a:gd name="T5" fmla="*/ 431 h 478"/>
                <a:gd name="T6" fmla="*/ 159 w 704"/>
                <a:gd name="T7" fmla="*/ 431 h 478"/>
                <a:gd name="T8" fmla="*/ 114 w 704"/>
                <a:gd name="T9" fmla="*/ 478 h 478"/>
                <a:gd name="T10" fmla="*/ 67 w 704"/>
                <a:gd name="T11" fmla="*/ 431 h 478"/>
                <a:gd name="T12" fmla="*/ 0 w 704"/>
                <a:gd name="T13" fmla="*/ 431 h 478"/>
                <a:gd name="T14" fmla="*/ 0 w 704"/>
                <a:gd name="T1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4" h="478">
                  <a:moveTo>
                    <a:pt x="0" y="0"/>
                  </a:moveTo>
                  <a:lnTo>
                    <a:pt x="704" y="0"/>
                  </a:lnTo>
                  <a:lnTo>
                    <a:pt x="704" y="431"/>
                  </a:lnTo>
                  <a:lnTo>
                    <a:pt x="159" y="431"/>
                  </a:lnTo>
                  <a:lnTo>
                    <a:pt x="114" y="478"/>
                  </a:lnTo>
                  <a:lnTo>
                    <a:pt x="67" y="431"/>
                  </a:lnTo>
                  <a:lnTo>
                    <a:pt x="0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A2B"/>
            </a:solidFill>
            <a:ln w="15875">
              <a:noFill/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4183063" y="1609726"/>
              <a:ext cx="1430337" cy="2127250"/>
            </a:xfrm>
            <a:custGeom>
              <a:avLst/>
              <a:gdLst>
                <a:gd name="T0" fmla="*/ 40 w 380"/>
                <a:gd name="T1" fmla="*/ 566 h 566"/>
                <a:gd name="T2" fmla="*/ 7 w 380"/>
                <a:gd name="T3" fmla="*/ 352 h 566"/>
                <a:gd name="T4" fmla="*/ 79 w 380"/>
                <a:gd name="T5" fmla="*/ 147 h 566"/>
                <a:gd name="T6" fmla="*/ 148 w 380"/>
                <a:gd name="T7" fmla="*/ 64 h 566"/>
                <a:gd name="T8" fmla="*/ 234 w 380"/>
                <a:gd name="T9" fmla="*/ 0 h 566"/>
                <a:gd name="T10" fmla="*/ 380 w 380"/>
                <a:gd name="T11" fmla="*/ 256 h 566"/>
                <a:gd name="T12" fmla="*/ 351 w 380"/>
                <a:gd name="T13" fmla="*/ 278 h 566"/>
                <a:gd name="T14" fmla="*/ 327 w 380"/>
                <a:gd name="T15" fmla="*/ 307 h 566"/>
                <a:gd name="T16" fmla="*/ 301 w 380"/>
                <a:gd name="T17" fmla="*/ 380 h 566"/>
                <a:gd name="T18" fmla="*/ 312 w 380"/>
                <a:gd name="T19" fmla="*/ 451 h 566"/>
                <a:gd name="T20" fmla="*/ 40 w 380"/>
                <a:gd name="T21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566">
                  <a:moveTo>
                    <a:pt x="40" y="566"/>
                  </a:moveTo>
                  <a:cubicBezTo>
                    <a:pt x="10" y="496"/>
                    <a:pt x="0" y="423"/>
                    <a:pt x="7" y="352"/>
                  </a:cubicBezTo>
                  <a:cubicBezTo>
                    <a:pt x="14" y="278"/>
                    <a:pt x="39" y="208"/>
                    <a:pt x="79" y="147"/>
                  </a:cubicBezTo>
                  <a:cubicBezTo>
                    <a:pt x="99" y="116"/>
                    <a:pt x="122" y="88"/>
                    <a:pt x="148" y="64"/>
                  </a:cubicBezTo>
                  <a:cubicBezTo>
                    <a:pt x="174" y="39"/>
                    <a:pt x="203" y="18"/>
                    <a:pt x="234" y="0"/>
                  </a:cubicBezTo>
                  <a:cubicBezTo>
                    <a:pt x="380" y="256"/>
                    <a:pt x="380" y="256"/>
                    <a:pt x="380" y="256"/>
                  </a:cubicBezTo>
                  <a:cubicBezTo>
                    <a:pt x="370" y="262"/>
                    <a:pt x="360" y="270"/>
                    <a:pt x="351" y="278"/>
                  </a:cubicBezTo>
                  <a:cubicBezTo>
                    <a:pt x="342" y="287"/>
                    <a:pt x="333" y="297"/>
                    <a:pt x="327" y="307"/>
                  </a:cubicBezTo>
                  <a:cubicBezTo>
                    <a:pt x="312" y="329"/>
                    <a:pt x="303" y="354"/>
                    <a:pt x="301" y="380"/>
                  </a:cubicBezTo>
                  <a:cubicBezTo>
                    <a:pt x="299" y="404"/>
                    <a:pt x="302" y="428"/>
                    <a:pt x="312" y="451"/>
                  </a:cubicBezTo>
                  <a:lnTo>
                    <a:pt x="40" y="566"/>
                  </a:ln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5059363" y="1389063"/>
              <a:ext cx="2317750" cy="1446213"/>
            </a:xfrm>
            <a:custGeom>
              <a:avLst/>
              <a:gdLst>
                <a:gd name="T0" fmla="*/ 0 w 616"/>
                <a:gd name="T1" fmla="*/ 59 h 385"/>
                <a:gd name="T2" fmla="*/ 48 w 616"/>
                <a:gd name="T3" fmla="*/ 36 h 385"/>
                <a:gd name="T4" fmla="*/ 221 w 616"/>
                <a:gd name="T5" fmla="*/ 0 h 385"/>
                <a:gd name="T6" fmla="*/ 539 w 616"/>
                <a:gd name="T7" fmla="*/ 132 h 385"/>
                <a:gd name="T8" fmla="*/ 616 w 616"/>
                <a:gd name="T9" fmla="*/ 234 h 385"/>
                <a:gd name="T10" fmla="*/ 360 w 616"/>
                <a:gd name="T11" fmla="*/ 385 h 385"/>
                <a:gd name="T12" fmla="*/ 330 w 616"/>
                <a:gd name="T13" fmla="*/ 342 h 385"/>
                <a:gd name="T14" fmla="*/ 221 w 616"/>
                <a:gd name="T15" fmla="*/ 297 h 385"/>
                <a:gd name="T16" fmla="*/ 162 w 616"/>
                <a:gd name="T17" fmla="*/ 308 h 385"/>
                <a:gd name="T18" fmla="*/ 147 w 616"/>
                <a:gd name="T19" fmla="*/ 315 h 385"/>
                <a:gd name="T20" fmla="*/ 0 w 616"/>
                <a:gd name="T21" fmla="*/ 5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6" h="385">
                  <a:moveTo>
                    <a:pt x="0" y="59"/>
                  </a:moveTo>
                  <a:cubicBezTo>
                    <a:pt x="16" y="51"/>
                    <a:pt x="31" y="43"/>
                    <a:pt x="48" y="36"/>
                  </a:cubicBezTo>
                  <a:cubicBezTo>
                    <a:pt x="101" y="13"/>
                    <a:pt x="160" y="0"/>
                    <a:pt x="221" y="0"/>
                  </a:cubicBezTo>
                  <a:cubicBezTo>
                    <a:pt x="345" y="0"/>
                    <a:pt x="458" y="51"/>
                    <a:pt x="539" y="132"/>
                  </a:cubicBezTo>
                  <a:cubicBezTo>
                    <a:pt x="569" y="162"/>
                    <a:pt x="595" y="197"/>
                    <a:pt x="616" y="234"/>
                  </a:cubicBezTo>
                  <a:cubicBezTo>
                    <a:pt x="360" y="385"/>
                    <a:pt x="360" y="385"/>
                    <a:pt x="360" y="385"/>
                  </a:cubicBezTo>
                  <a:cubicBezTo>
                    <a:pt x="352" y="369"/>
                    <a:pt x="342" y="354"/>
                    <a:pt x="330" y="342"/>
                  </a:cubicBezTo>
                  <a:cubicBezTo>
                    <a:pt x="302" y="314"/>
                    <a:pt x="263" y="297"/>
                    <a:pt x="221" y="297"/>
                  </a:cubicBezTo>
                  <a:cubicBezTo>
                    <a:pt x="199" y="297"/>
                    <a:pt x="179" y="301"/>
                    <a:pt x="162" y="308"/>
                  </a:cubicBezTo>
                  <a:cubicBezTo>
                    <a:pt x="157" y="310"/>
                    <a:pt x="152" y="312"/>
                    <a:pt x="147" y="315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1F9776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6278563" y="2208213"/>
              <a:ext cx="1306512" cy="2085975"/>
            </a:xfrm>
            <a:custGeom>
              <a:avLst/>
              <a:gdLst>
                <a:gd name="T0" fmla="*/ 282 w 347"/>
                <a:gd name="T1" fmla="*/ 0 h 555"/>
                <a:gd name="T2" fmla="*/ 347 w 347"/>
                <a:gd name="T3" fmla="*/ 232 h 555"/>
                <a:gd name="T4" fmla="*/ 271 w 347"/>
                <a:gd name="T5" fmla="*/ 480 h 555"/>
                <a:gd name="T6" fmla="*/ 209 w 347"/>
                <a:gd name="T7" fmla="*/ 555 h 555"/>
                <a:gd name="T8" fmla="*/ 0 w 347"/>
                <a:gd name="T9" fmla="*/ 346 h 555"/>
                <a:gd name="T10" fmla="*/ 25 w 347"/>
                <a:gd name="T11" fmla="*/ 317 h 555"/>
                <a:gd name="T12" fmla="*/ 51 w 347"/>
                <a:gd name="T13" fmla="*/ 232 h 555"/>
                <a:gd name="T14" fmla="*/ 27 w 347"/>
                <a:gd name="T15" fmla="*/ 151 h 555"/>
                <a:gd name="T16" fmla="*/ 282 w 347"/>
                <a:gd name="T17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555">
                  <a:moveTo>
                    <a:pt x="282" y="0"/>
                  </a:moveTo>
                  <a:cubicBezTo>
                    <a:pt x="323" y="68"/>
                    <a:pt x="347" y="147"/>
                    <a:pt x="347" y="232"/>
                  </a:cubicBezTo>
                  <a:cubicBezTo>
                    <a:pt x="347" y="322"/>
                    <a:pt x="319" y="408"/>
                    <a:pt x="271" y="480"/>
                  </a:cubicBezTo>
                  <a:cubicBezTo>
                    <a:pt x="254" y="507"/>
                    <a:pt x="233" y="533"/>
                    <a:pt x="209" y="55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0" y="338"/>
                    <a:pt x="18" y="328"/>
                    <a:pt x="25" y="317"/>
                  </a:cubicBezTo>
                  <a:cubicBezTo>
                    <a:pt x="41" y="293"/>
                    <a:pt x="51" y="263"/>
                    <a:pt x="51" y="232"/>
                  </a:cubicBezTo>
                  <a:cubicBezTo>
                    <a:pt x="51" y="202"/>
                    <a:pt x="42" y="174"/>
                    <a:pt x="27" y="151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89C1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文本框 21"/>
          <p:cNvSpPr txBox="1"/>
          <p:nvPr/>
        </p:nvSpPr>
        <p:spPr>
          <a:xfrm>
            <a:off x="541178" y="222336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数字化，服</a:t>
            </a:r>
            <a:r>
              <a:rPr lang="zh-CN" altLang="en-US" sz="3600" b="1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务数</a:t>
            </a:r>
            <a:r>
              <a:rPr lang="zh-CN" altLang="en-US" sz="3600" b="1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学学习。</a:t>
            </a:r>
            <a:endParaRPr lang="zh-CN" altLang="en-US" sz="36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8" name="文本框 37"/>
          <p:cNvSpPr txBox="1"/>
          <p:nvPr/>
        </p:nvSpPr>
        <p:spPr>
          <a:xfrm>
            <a:off x="5313328" y="940762"/>
            <a:ext cx="269817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能不能用希沃？</a:t>
            </a:r>
            <a:endParaRPr lang="en-US" altLang="zh-CN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559384" y="2773181"/>
            <a:ext cx="26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缺少技术支撑？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57148" y="5473909"/>
            <a:ext cx="26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平台没那么强大？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19666" y="6334780"/>
            <a:ext cx="26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         ……</a:t>
            </a:r>
            <a:endParaRPr lang="zh-CN" altLang="en-US" sz="2800" dirty="0" smtClean="0"/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968" y="2731750"/>
            <a:ext cx="1576782" cy="21885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8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191022_161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7277" y="3389959"/>
            <a:ext cx="2961269" cy="2397512"/>
          </a:xfrm>
          <a:prstGeom prst="rect">
            <a:avLst/>
          </a:prstGeom>
        </p:spPr>
      </p:pic>
      <p:pic>
        <p:nvPicPr>
          <p:cNvPr id="4" name="图片 3" descr="IMG_20191105_082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76" y="3375561"/>
            <a:ext cx="3144638" cy="2358479"/>
          </a:xfrm>
          <a:prstGeom prst="rect">
            <a:avLst/>
          </a:prstGeom>
        </p:spPr>
      </p:pic>
      <p:pic>
        <p:nvPicPr>
          <p:cNvPr id="5" name="图片 4" descr="IMG_20191105_160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1120" y="802878"/>
            <a:ext cx="3233856" cy="2425392"/>
          </a:xfrm>
          <a:prstGeom prst="rect">
            <a:avLst/>
          </a:prstGeom>
        </p:spPr>
      </p:pic>
      <p:pic>
        <p:nvPicPr>
          <p:cNvPr id="6" name="图片 5" descr="IMG_20191022_102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5171" y="3401107"/>
            <a:ext cx="3137212" cy="2352909"/>
          </a:xfrm>
          <a:prstGeom prst="rect">
            <a:avLst/>
          </a:prstGeom>
        </p:spPr>
      </p:pic>
      <p:pic>
        <p:nvPicPr>
          <p:cNvPr id="7" name="图片 6" descr="IMG_20191017_1416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268" y="814023"/>
            <a:ext cx="3181819" cy="2386365"/>
          </a:xfrm>
          <a:prstGeom prst="rect">
            <a:avLst/>
          </a:prstGeom>
        </p:spPr>
      </p:pic>
      <p:pic>
        <p:nvPicPr>
          <p:cNvPr id="8" name="图片 7" descr="IMG_20191108_1628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4331" y="802876"/>
            <a:ext cx="3226419" cy="2419814"/>
          </a:xfrm>
          <a:prstGeom prst="rect">
            <a:avLst/>
          </a:prstGeom>
        </p:spPr>
      </p:pic>
      <p:pic>
        <p:nvPicPr>
          <p:cNvPr id="3" name="图片 2" descr="IMG_20191106_2203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11990" y="1868436"/>
            <a:ext cx="2680010" cy="357334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618262">
            <a:off x="3700966" y="1344757"/>
            <a:ext cx="4832472" cy="5109209"/>
            <a:chOff x="3716464" y="1251767"/>
            <a:chExt cx="4832472" cy="5109209"/>
          </a:xfrm>
        </p:grpSpPr>
        <p:sp>
          <p:nvSpPr>
            <p:cNvPr id="31" name="椭圆 30"/>
            <p:cNvSpPr/>
            <p:nvPr/>
          </p:nvSpPr>
          <p:spPr>
            <a:xfrm>
              <a:off x="4233057" y="1906020"/>
              <a:ext cx="3805426" cy="380542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同心圆 31"/>
            <p:cNvSpPr/>
            <p:nvPr/>
          </p:nvSpPr>
          <p:spPr>
            <a:xfrm>
              <a:off x="4654674" y="2336397"/>
              <a:ext cx="2952243" cy="2952243"/>
            </a:xfrm>
            <a:prstGeom prst="donut">
              <a:avLst>
                <a:gd name="adj" fmla="val 8807"/>
              </a:avLst>
            </a:prstGeom>
            <a:solidFill>
              <a:schemeClr val="tx1">
                <a:lumMod val="75000"/>
                <a:lumOff val="2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上箭头 32"/>
            <p:cNvSpPr/>
            <p:nvPr/>
          </p:nvSpPr>
          <p:spPr>
            <a:xfrm rot="3600000">
              <a:off x="6719732" y="1925645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1F9776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上箭头 33"/>
            <p:cNvSpPr/>
            <p:nvPr/>
          </p:nvSpPr>
          <p:spPr>
            <a:xfrm>
              <a:off x="5524874" y="1251767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1D6FA9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上箭头 34"/>
            <p:cNvSpPr/>
            <p:nvPr/>
          </p:nvSpPr>
          <p:spPr>
            <a:xfrm rot="7200000">
              <a:off x="6713726" y="3260343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89C1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上箭头 35"/>
            <p:cNvSpPr/>
            <p:nvPr/>
          </p:nvSpPr>
          <p:spPr>
            <a:xfrm rot="10800000">
              <a:off x="5524873" y="3914416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F29C15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上箭头 36"/>
            <p:cNvSpPr/>
            <p:nvPr/>
          </p:nvSpPr>
          <p:spPr>
            <a:xfrm rot="14400000">
              <a:off x="4362797" y="3297317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CA2A2B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上箭头 37"/>
            <p:cNvSpPr/>
            <p:nvPr/>
          </p:nvSpPr>
          <p:spPr>
            <a:xfrm rot="18000000">
              <a:off x="4333820" y="1933318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791535" y="2473258"/>
              <a:ext cx="2678521" cy="26785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948556" y="2622945"/>
              <a:ext cx="2381909" cy="2381909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970100" y="252860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659712" y="1538673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284140" y="254146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301337" y="4417640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619085" y="533614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037191" y="4440104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971" y="2747248"/>
            <a:ext cx="1576782" cy="2188512"/>
          </a:xfrm>
          <a:prstGeom prst="rect">
            <a:avLst/>
          </a:prstGeom>
        </p:spPr>
      </p:pic>
      <p:sp>
        <p:nvSpPr>
          <p:cNvPr id="48" name="文本框 21"/>
          <p:cNvSpPr txBox="1"/>
          <p:nvPr/>
        </p:nvSpPr>
        <p:spPr>
          <a:xfrm>
            <a:off x="541178" y="222336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数字化，促进数学学习。</a:t>
            </a:r>
            <a:endParaRPr lang="zh-CN" altLang="en-US" sz="36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9" name="文本框 35"/>
          <p:cNvSpPr txBox="1"/>
          <p:nvPr/>
        </p:nvSpPr>
        <p:spPr>
          <a:xfrm>
            <a:off x="1587848" y="4434519"/>
            <a:ext cx="198002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针对性学习</a:t>
            </a:r>
            <a:endParaRPr lang="en-US" altLang="zh-CN" sz="2800" b="1" dirty="0"/>
          </a:p>
        </p:txBody>
      </p:sp>
      <p:sp>
        <p:nvSpPr>
          <p:cNvPr id="55" name="文本框 37"/>
          <p:cNvSpPr txBox="1"/>
          <p:nvPr/>
        </p:nvSpPr>
        <p:spPr>
          <a:xfrm>
            <a:off x="2130651" y="1963185"/>
            <a:ext cx="198002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个性化学习</a:t>
            </a:r>
            <a:endParaRPr lang="en-US" altLang="zh-CN" sz="2800" b="1" dirty="0"/>
          </a:p>
        </p:txBody>
      </p:sp>
      <p:sp>
        <p:nvSpPr>
          <p:cNvPr id="56" name="文本框 37"/>
          <p:cNvSpPr txBox="1"/>
          <p:nvPr/>
        </p:nvSpPr>
        <p:spPr>
          <a:xfrm>
            <a:off x="5313328" y="940762"/>
            <a:ext cx="198002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共享性学习</a:t>
            </a:r>
            <a:endParaRPr lang="en-US" altLang="zh-CN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559384" y="2773181"/>
            <a:ext cx="26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差异性学习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57148" y="5365421"/>
            <a:ext cx="26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自主性学习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09887" y="6334780"/>
            <a:ext cx="26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……</a:t>
            </a:r>
            <a:endParaRPr lang="zh-CN" altLang="en-US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56" grpId="0"/>
      <p:bldP spid="57" grpId="0"/>
      <p:bldP spid="58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68707" y="0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数字化，旨向于提高学生信息素养。</a:t>
            </a:r>
            <a:endParaRPr lang="zh-CN" altLang="en-US" sz="36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 rot="618262">
            <a:off x="3700966" y="1344757"/>
            <a:ext cx="4832472" cy="5109209"/>
            <a:chOff x="3716464" y="1251767"/>
            <a:chExt cx="4832472" cy="5109209"/>
          </a:xfrm>
        </p:grpSpPr>
        <p:sp>
          <p:nvSpPr>
            <p:cNvPr id="41" name="椭圆 40"/>
            <p:cNvSpPr/>
            <p:nvPr/>
          </p:nvSpPr>
          <p:spPr>
            <a:xfrm>
              <a:off x="4233057" y="1906020"/>
              <a:ext cx="3805426" cy="380542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同心圆 41"/>
            <p:cNvSpPr/>
            <p:nvPr/>
          </p:nvSpPr>
          <p:spPr>
            <a:xfrm>
              <a:off x="4654674" y="2336397"/>
              <a:ext cx="2952243" cy="2952243"/>
            </a:xfrm>
            <a:prstGeom prst="donut">
              <a:avLst>
                <a:gd name="adj" fmla="val 8807"/>
              </a:avLst>
            </a:prstGeom>
            <a:solidFill>
              <a:schemeClr val="tx1">
                <a:lumMod val="75000"/>
                <a:lumOff val="2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上箭头 42"/>
            <p:cNvSpPr/>
            <p:nvPr/>
          </p:nvSpPr>
          <p:spPr>
            <a:xfrm rot="3600000">
              <a:off x="6719732" y="1925645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1F9776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上箭头 43"/>
            <p:cNvSpPr/>
            <p:nvPr/>
          </p:nvSpPr>
          <p:spPr>
            <a:xfrm>
              <a:off x="5524874" y="1251767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1D6FA9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上箭头 44"/>
            <p:cNvSpPr/>
            <p:nvPr/>
          </p:nvSpPr>
          <p:spPr>
            <a:xfrm rot="7200000">
              <a:off x="6713726" y="3260343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89C1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上箭头 45"/>
            <p:cNvSpPr/>
            <p:nvPr/>
          </p:nvSpPr>
          <p:spPr>
            <a:xfrm rot="10800000">
              <a:off x="5524873" y="3914416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F29C15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上箭头 46"/>
            <p:cNvSpPr/>
            <p:nvPr/>
          </p:nvSpPr>
          <p:spPr>
            <a:xfrm rot="14400000">
              <a:off x="4362797" y="3297317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rgbClr val="CA2A2B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上箭头 47"/>
            <p:cNvSpPr/>
            <p:nvPr/>
          </p:nvSpPr>
          <p:spPr>
            <a:xfrm rot="18000000">
              <a:off x="4333820" y="1933318"/>
              <a:ext cx="1211847" cy="2446560"/>
            </a:xfrm>
            <a:prstGeom prst="upArrow">
              <a:avLst>
                <a:gd name="adj1" fmla="val 66822"/>
                <a:gd name="adj2" fmla="val 5736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4791535" y="2473258"/>
              <a:ext cx="2678521" cy="267852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948556" y="2622945"/>
              <a:ext cx="2381909" cy="2381909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970100" y="252860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659712" y="1538673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284140" y="254146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301337" y="4417640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619085" y="5336147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037191" y="4440104"/>
              <a:ext cx="9595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971" y="2747248"/>
            <a:ext cx="1576782" cy="2188512"/>
          </a:xfrm>
          <a:prstGeom prst="rect">
            <a:avLst/>
          </a:prstGeom>
        </p:spPr>
      </p:pic>
      <p:sp>
        <p:nvSpPr>
          <p:cNvPr id="75" name="文本框 35"/>
          <p:cNvSpPr txBox="1"/>
          <p:nvPr/>
        </p:nvSpPr>
        <p:spPr>
          <a:xfrm>
            <a:off x="1163985" y="1612942"/>
            <a:ext cx="284803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对于信息检索的自我认识与选择</a:t>
            </a:r>
            <a:endParaRPr lang="en-US" altLang="zh-CN" sz="2800" b="1" dirty="0"/>
          </a:p>
        </p:txBody>
      </p:sp>
      <p:sp>
        <p:nvSpPr>
          <p:cNvPr id="76" name="文本框 37"/>
          <p:cNvSpPr txBox="1"/>
          <p:nvPr/>
        </p:nvSpPr>
        <p:spPr>
          <a:xfrm>
            <a:off x="5152340" y="572407"/>
            <a:ext cx="2698175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对于信息内容的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自我鉴别与吸收</a:t>
            </a:r>
            <a:endParaRPr lang="en-US" altLang="zh-CN" sz="2800" b="1" dirty="0"/>
          </a:p>
        </p:txBody>
      </p:sp>
      <p:sp>
        <p:nvSpPr>
          <p:cNvPr id="77" name="文本框 37"/>
          <p:cNvSpPr txBox="1"/>
          <p:nvPr/>
        </p:nvSpPr>
        <p:spPr>
          <a:xfrm>
            <a:off x="8617952" y="2686738"/>
            <a:ext cx="2698175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对于信息运用的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自我选择与处理</a:t>
            </a:r>
            <a:endParaRPr lang="en-US" altLang="zh-CN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193624" y="5150621"/>
            <a:ext cx="2698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对于信息分享的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交流与评价</a:t>
            </a:r>
            <a:endParaRPr lang="en-US" altLang="zh-CN" sz="2800" b="1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868073" y="3929619"/>
            <a:ext cx="2698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对于必要信息技术手段的掌握与 使用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09887" y="6334780"/>
            <a:ext cx="26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……</a:t>
            </a:r>
            <a:endParaRPr lang="zh-CN" altLang="en-US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 flipV="1">
            <a:off x="3946164" y="4624242"/>
            <a:ext cx="2165565" cy="2166521"/>
            <a:chOff x="3512010" y="1191987"/>
            <a:chExt cx="3198988" cy="3200400"/>
          </a:xfrm>
        </p:grpSpPr>
        <p:sp>
          <p:nvSpPr>
            <p:cNvPr id="3" name="直角三角形 2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C27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F6C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785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F79A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1418607" y="4650222"/>
            <a:ext cx="2165565" cy="2166521"/>
            <a:chOff x="7186287" y="1066801"/>
            <a:chExt cx="3198988" cy="3200400"/>
          </a:xfrm>
        </p:grpSpPr>
        <p:sp>
          <p:nvSpPr>
            <p:cNvPr id="8" name="直角三角形 7"/>
            <p:cNvSpPr/>
            <p:nvPr/>
          </p:nvSpPr>
          <p:spPr>
            <a:xfrm rot="10800000" flipH="1">
              <a:off x="8785075" y="2667001"/>
              <a:ext cx="1600200" cy="1600200"/>
            </a:xfrm>
            <a:prstGeom prst="rtTriangle">
              <a:avLst/>
            </a:prstGeom>
            <a:solidFill>
              <a:srgbClr val="177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 rot="16200000" flipH="1">
              <a:off x="7186288" y="2667001"/>
              <a:ext cx="1600200" cy="1600200"/>
            </a:xfrm>
            <a:prstGeom prst="rtTriangle">
              <a:avLst/>
            </a:prstGeom>
            <a:solidFill>
              <a:srgbClr val="73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10800000" flipH="1" flipV="1">
              <a:off x="8785074" y="1066801"/>
              <a:ext cx="1600200" cy="1600200"/>
            </a:xfrm>
            <a:prstGeom prst="rtTriangle">
              <a:avLst/>
            </a:prstGeom>
            <a:solidFill>
              <a:srgbClr val="0E4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rot="5400000" flipH="1" flipV="1">
              <a:off x="7186287" y="1066801"/>
              <a:ext cx="1600200" cy="1600200"/>
            </a:xfrm>
            <a:prstGeom prst="rtTriangle">
              <a:avLst/>
            </a:prstGeom>
            <a:solidFill>
              <a:srgbClr val="1A9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1422136" y="2045767"/>
            <a:ext cx="2165565" cy="2166521"/>
            <a:chOff x="7186287" y="1066801"/>
            <a:chExt cx="3198988" cy="3200400"/>
          </a:xfrm>
        </p:grpSpPr>
        <p:sp>
          <p:nvSpPr>
            <p:cNvPr id="13" name="直角三角形 12"/>
            <p:cNvSpPr/>
            <p:nvPr/>
          </p:nvSpPr>
          <p:spPr>
            <a:xfrm rot="10800000" flipH="1">
              <a:off x="8785075" y="2667001"/>
              <a:ext cx="1600200" cy="1600200"/>
            </a:xfrm>
            <a:prstGeom prst="rtTriangle">
              <a:avLst/>
            </a:prstGeom>
            <a:solidFill>
              <a:srgbClr val="008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/>
          </p:nvSpPr>
          <p:spPr>
            <a:xfrm rot="16200000" flipH="1">
              <a:off x="7186288" y="2667001"/>
              <a:ext cx="1600200" cy="1600200"/>
            </a:xfrm>
            <a:prstGeom prst="rtTriangle">
              <a:avLst/>
            </a:prstGeom>
            <a:solidFill>
              <a:srgbClr val="60C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rot="10800000" flipH="1" flipV="1">
              <a:off x="8785074" y="1066801"/>
              <a:ext cx="1600200" cy="1600200"/>
            </a:xfrm>
            <a:prstGeom prst="rtTriangle">
              <a:avLst/>
            </a:prstGeom>
            <a:solidFill>
              <a:srgbClr val="015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rot="5400000" flipH="1" flipV="1">
              <a:off x="7186287" y="1066801"/>
              <a:ext cx="1600200" cy="1600200"/>
            </a:xfrm>
            <a:prstGeom prst="rtTriangle">
              <a:avLst/>
            </a:prstGeom>
            <a:solidFill>
              <a:srgbClr val="00AF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2679091" y="3318838"/>
            <a:ext cx="2165565" cy="2166521"/>
            <a:chOff x="3512010" y="1191987"/>
            <a:chExt cx="3198988" cy="3200400"/>
          </a:xfrm>
        </p:grpSpPr>
        <p:sp>
          <p:nvSpPr>
            <p:cNvPr id="18" name="直角三角形 17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7AA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C0D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角三角形 19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4E67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98C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 flipV="1">
            <a:off x="165181" y="3318839"/>
            <a:ext cx="2165565" cy="2166521"/>
            <a:chOff x="3512010" y="1191987"/>
            <a:chExt cx="3198988" cy="3200400"/>
          </a:xfrm>
        </p:grpSpPr>
        <p:sp>
          <p:nvSpPr>
            <p:cNvPr id="23" name="直角三角形 22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175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74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103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直角三角形 25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1E6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flipV="1">
            <a:off x="-5942" y="4642389"/>
            <a:ext cx="1083261" cy="2166521"/>
            <a:chOff x="10118157" y="-1358280"/>
            <a:chExt cx="1175657" cy="2351313"/>
          </a:xfrm>
        </p:grpSpPr>
        <p:sp>
          <p:nvSpPr>
            <p:cNvPr id="28" name="直角三角形 27"/>
            <p:cNvSpPr/>
            <p:nvPr/>
          </p:nvSpPr>
          <p:spPr>
            <a:xfrm rot="10800000" flipH="1">
              <a:off x="10118157" y="-182624"/>
              <a:ext cx="1175657" cy="1175657"/>
            </a:xfrm>
            <a:prstGeom prst="rtTriangle">
              <a:avLst/>
            </a:prstGeom>
            <a:solidFill>
              <a:srgbClr val="7F8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/>
          </p:nvSpPr>
          <p:spPr>
            <a:xfrm rot="10800000" flipH="1" flipV="1">
              <a:off x="10118157" y="-1358280"/>
              <a:ext cx="1175657" cy="1175657"/>
            </a:xfrm>
            <a:prstGeom prst="rtTriangl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flipH="1" flipV="1">
            <a:off x="0" y="2045766"/>
            <a:ext cx="1083262" cy="2166521"/>
            <a:chOff x="7824061" y="-2130582"/>
            <a:chExt cx="1175658" cy="2351313"/>
          </a:xfrm>
        </p:grpSpPr>
        <p:sp>
          <p:nvSpPr>
            <p:cNvPr id="31" name="直角三角形 30"/>
            <p:cNvSpPr/>
            <p:nvPr/>
          </p:nvSpPr>
          <p:spPr>
            <a:xfrm rot="16200000" flipH="1">
              <a:off x="7824062" y="-954926"/>
              <a:ext cx="1175657" cy="1175657"/>
            </a:xfrm>
            <a:prstGeom prst="rtTriangle">
              <a:avLst/>
            </a:prstGeom>
            <a:solidFill>
              <a:srgbClr val="DC5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直角三角形 31"/>
            <p:cNvSpPr/>
            <p:nvPr/>
          </p:nvSpPr>
          <p:spPr>
            <a:xfrm rot="5400000" flipH="1" flipV="1">
              <a:off x="7824061" y="-2130582"/>
              <a:ext cx="1175657" cy="1175657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flipH="1" flipV="1">
            <a:off x="6472673" y="4624243"/>
            <a:ext cx="2165565" cy="2166521"/>
            <a:chOff x="3512010" y="1191987"/>
            <a:chExt cx="3198988" cy="3200400"/>
          </a:xfrm>
        </p:grpSpPr>
        <p:sp>
          <p:nvSpPr>
            <p:cNvPr id="40" name="直角三角形 39"/>
            <p:cNvSpPr/>
            <p:nvPr/>
          </p:nvSpPr>
          <p:spPr>
            <a:xfrm rot="10800000" flipH="1">
              <a:off x="5110798" y="2792187"/>
              <a:ext cx="1600200" cy="1600200"/>
            </a:xfrm>
            <a:prstGeom prst="rtTriangle">
              <a:avLst/>
            </a:prstGeom>
            <a:solidFill>
              <a:srgbClr val="CEC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直角三角形 40"/>
            <p:cNvSpPr/>
            <p:nvPr/>
          </p:nvSpPr>
          <p:spPr>
            <a:xfrm rot="16200000" flipH="1">
              <a:off x="3512011" y="2792187"/>
              <a:ext cx="1600200" cy="1600200"/>
            </a:xfrm>
            <a:prstGeom prst="rtTriangle">
              <a:avLst/>
            </a:prstGeom>
            <a:solidFill>
              <a:srgbClr val="FFF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 rot="10800000" flipH="1" flipV="1">
              <a:off x="5110797" y="1191987"/>
              <a:ext cx="1600200" cy="1600200"/>
            </a:xfrm>
            <a:prstGeom prst="rtTriangle">
              <a:avLst/>
            </a:prstGeom>
            <a:solidFill>
              <a:srgbClr val="85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5400000" flipH="1" flipV="1">
              <a:off x="3512010" y="1191987"/>
              <a:ext cx="1600200" cy="1600200"/>
            </a:xfrm>
            <a:prstGeom prst="rtTriangle">
              <a:avLst/>
            </a:prstGeom>
            <a:solidFill>
              <a:srgbClr val="FFF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3835945" y="1485179"/>
            <a:ext cx="713849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感谢在座各位</a:t>
            </a:r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聆听！</a:t>
            </a:r>
            <a:endParaRPr lang="en-US" altLang="zh-CN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1722066" y="1592297"/>
            <a:ext cx="469934" cy="1431122"/>
            <a:chOff x="11722066" y="1592297"/>
            <a:chExt cx="469934" cy="1431122"/>
          </a:xfrm>
        </p:grpSpPr>
        <p:sp>
          <p:nvSpPr>
            <p:cNvPr id="58" name="矩形 57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 rot="2700000">
            <a:off x="1913378" y="2366134"/>
            <a:ext cx="1127879" cy="112787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190500" dist="1270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80523" y="1056634"/>
            <a:ext cx="10870792" cy="4457419"/>
            <a:chOff x="560404" y="1296477"/>
            <a:chExt cx="10870792" cy="4457419"/>
          </a:xfrm>
        </p:grpSpPr>
        <p:sp>
          <p:nvSpPr>
            <p:cNvPr id="46" name="矩形 45"/>
            <p:cNvSpPr/>
            <p:nvPr/>
          </p:nvSpPr>
          <p:spPr>
            <a:xfrm rot="2700000">
              <a:off x="3127598" y="1296477"/>
              <a:ext cx="648210" cy="648210"/>
            </a:xfrm>
            <a:prstGeom prst="rect">
              <a:avLst/>
            </a:prstGeom>
            <a:solidFill>
              <a:srgbClr val="1F9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700000">
              <a:off x="1242987" y="3181089"/>
              <a:ext cx="648210" cy="648210"/>
            </a:xfrm>
            <a:prstGeom prst="rect">
              <a:avLst/>
            </a:prstGeom>
            <a:solidFill>
              <a:srgbClr val="F29C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700000">
              <a:off x="1336254" y="4059163"/>
              <a:ext cx="461671" cy="461671"/>
            </a:xfrm>
            <a:prstGeom prst="rect">
              <a:avLst/>
            </a:prstGeom>
            <a:solidFill>
              <a:srgbClr val="CA2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700000">
              <a:off x="2513787" y="1428488"/>
              <a:ext cx="384187" cy="384187"/>
            </a:xfrm>
            <a:prstGeom prst="rect">
              <a:avLst/>
            </a:prstGeom>
            <a:solidFill>
              <a:srgbClr val="89C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>
              <a:spLocks noChangeAspect="1"/>
            </p:cNvSpPr>
            <p:nvPr/>
          </p:nvSpPr>
          <p:spPr>
            <a:xfrm rot="2700000">
              <a:off x="560404" y="3688141"/>
              <a:ext cx="252000" cy="252000"/>
            </a:xfrm>
            <a:prstGeom prst="rect">
              <a:avLst/>
            </a:prstGeom>
            <a:solidFill>
              <a:srgbClr val="1F9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700000">
              <a:off x="2766431" y="5461531"/>
              <a:ext cx="292365" cy="292365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700000">
              <a:off x="10225550" y="4386730"/>
              <a:ext cx="467064" cy="467064"/>
            </a:xfrm>
            <a:prstGeom prst="rect">
              <a:avLst/>
            </a:prstGeom>
            <a:solidFill>
              <a:srgbClr val="89C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700000">
              <a:off x="10606525" y="4856666"/>
              <a:ext cx="264046" cy="264044"/>
            </a:xfrm>
            <a:prstGeom prst="rect">
              <a:avLst/>
            </a:prstGeom>
            <a:solidFill>
              <a:srgbClr val="F29C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700000">
              <a:off x="11079846" y="2519568"/>
              <a:ext cx="351350" cy="351350"/>
            </a:xfrm>
            <a:prstGeom prst="rect">
              <a:avLst/>
            </a:prstGeom>
            <a:solidFill>
              <a:srgbClr val="CA2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414603" y="2359287"/>
            <a:ext cx="1847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2000000000000000000" pitchFamily="65" charset="-122"/>
                <a:cs typeface="Microsoft Himalaya" panose="01010100010101010101" pitchFamily="2" charset="0"/>
              </a:defRPr>
            </a:lvl1pPr>
          </a:lstStyle>
          <a:p>
            <a:endParaRPr lang="zh-CN" altLang="en-US" sz="13800" b="1" dirty="0">
              <a:solidFill>
                <a:srgbClr val="FDFDFD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941512" y="2296217"/>
            <a:ext cx="9615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chemeClr val="bg2">
                    <a:lumMod val="10000"/>
                  </a:schemeClr>
                </a:solidFill>
              </a:rPr>
              <a:t>一、热锅蚂蚁，</a:t>
            </a:r>
            <a:endParaRPr lang="en-US" altLang="zh-CN" sz="6600" b="1" dirty="0">
              <a:solidFill>
                <a:schemeClr val="bg2">
                  <a:lumMod val="1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63190" y="3382472"/>
            <a:ext cx="4015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chemeClr val="bg2">
                    <a:lumMod val="10000"/>
                  </a:schemeClr>
                </a:solidFill>
              </a:rPr>
              <a:t> 团团转！</a:t>
            </a:r>
            <a:endParaRPr lang="en-US" altLang="zh-CN" sz="6600" b="1" dirty="0">
              <a:solidFill>
                <a:schemeClr val="bg2">
                  <a:lumMod val="1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75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75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75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/>
      <p:bldP spid="6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477979" y="3716243"/>
            <a:ext cx="10351482" cy="2133174"/>
            <a:chOff x="477979" y="4218038"/>
            <a:chExt cx="10351482" cy="2133174"/>
          </a:xfrm>
        </p:grpSpPr>
        <p:sp>
          <p:nvSpPr>
            <p:cNvPr id="128" name="矩形 127"/>
            <p:cNvSpPr/>
            <p:nvPr/>
          </p:nvSpPr>
          <p:spPr>
            <a:xfrm>
              <a:off x="3466997" y="4218038"/>
              <a:ext cx="7362464" cy="888235"/>
            </a:xfrm>
            <a:prstGeom prst="rect">
              <a:avLst/>
            </a:prstGeom>
            <a:solidFill>
              <a:srgbClr val="89C14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77979" y="4404838"/>
              <a:ext cx="4279681" cy="1946374"/>
              <a:chOff x="477979" y="4404838"/>
              <a:chExt cx="4279681" cy="1946374"/>
            </a:xfrm>
          </p:grpSpPr>
          <p:sp>
            <p:nvSpPr>
              <p:cNvPr id="109" name="任意多边形 108"/>
              <p:cNvSpPr/>
              <p:nvPr/>
            </p:nvSpPr>
            <p:spPr>
              <a:xfrm>
                <a:off x="477979" y="4406695"/>
                <a:ext cx="2143606" cy="1944517"/>
              </a:xfrm>
              <a:custGeom>
                <a:avLst/>
                <a:gdLst>
                  <a:gd name="connsiteX0" fmla="*/ 2138832 w 2143606"/>
                  <a:gd name="connsiteY0" fmla="*/ 0 h 1944517"/>
                  <a:gd name="connsiteX1" fmla="*/ 2143606 w 2143606"/>
                  <a:gd name="connsiteY1" fmla="*/ 4341 h 1944517"/>
                  <a:gd name="connsiteX2" fmla="*/ 2143606 w 2143606"/>
                  <a:gd name="connsiteY2" fmla="*/ 406803 h 1944517"/>
                  <a:gd name="connsiteX3" fmla="*/ 2134058 w 2143606"/>
                  <a:gd name="connsiteY3" fmla="*/ 398122 h 1944517"/>
                  <a:gd name="connsiteX4" fmla="*/ 433132 w 2143606"/>
                  <a:gd name="connsiteY4" fmla="*/ 1944517 h 1944517"/>
                  <a:gd name="connsiteX5" fmla="*/ 0 w 2143606"/>
                  <a:gd name="connsiteY5" fmla="*/ 1944517 h 194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06" h="1944517">
                    <a:moveTo>
                      <a:pt x="2138832" y="0"/>
                    </a:moveTo>
                    <a:lnTo>
                      <a:pt x="2143606" y="4341"/>
                    </a:lnTo>
                    <a:lnTo>
                      <a:pt x="2143606" y="406803"/>
                    </a:lnTo>
                    <a:lnTo>
                      <a:pt x="2134058" y="398122"/>
                    </a:lnTo>
                    <a:lnTo>
                      <a:pt x="433132" y="1944517"/>
                    </a:lnTo>
                    <a:lnTo>
                      <a:pt x="0" y="1944517"/>
                    </a:lnTo>
                    <a:close/>
                  </a:path>
                </a:pathLst>
              </a:custGeom>
              <a:solidFill>
                <a:srgbClr val="8ABD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>
                <a:off x="911111" y="4804817"/>
                <a:ext cx="1710474" cy="1546395"/>
              </a:xfrm>
              <a:custGeom>
                <a:avLst/>
                <a:gdLst>
                  <a:gd name="connsiteX0" fmla="*/ 1700926 w 1710474"/>
                  <a:gd name="connsiteY0" fmla="*/ 0 h 1546395"/>
                  <a:gd name="connsiteX1" fmla="*/ 1710474 w 1710474"/>
                  <a:gd name="connsiteY1" fmla="*/ 8681 h 1546395"/>
                  <a:gd name="connsiteX2" fmla="*/ 1710474 w 1710474"/>
                  <a:gd name="connsiteY2" fmla="*/ 209717 h 1546395"/>
                  <a:gd name="connsiteX3" fmla="*/ 1705700 w 1710474"/>
                  <a:gd name="connsiteY3" fmla="*/ 205377 h 1546395"/>
                  <a:gd name="connsiteX4" fmla="*/ 230675 w 1710474"/>
                  <a:gd name="connsiteY4" fmla="*/ 1546395 h 1546395"/>
                  <a:gd name="connsiteX5" fmla="*/ 0 w 1710474"/>
                  <a:gd name="connsiteY5" fmla="*/ 1546395 h 154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474" h="1546395">
                    <a:moveTo>
                      <a:pt x="1700926" y="0"/>
                    </a:moveTo>
                    <a:lnTo>
                      <a:pt x="1710474" y="8681"/>
                    </a:lnTo>
                    <a:lnTo>
                      <a:pt x="1710474" y="209717"/>
                    </a:lnTo>
                    <a:lnTo>
                      <a:pt x="1705700" y="205377"/>
                    </a:lnTo>
                    <a:lnTo>
                      <a:pt x="230675" y="1546395"/>
                    </a:lnTo>
                    <a:lnTo>
                      <a:pt x="0" y="1546395"/>
                    </a:lnTo>
                    <a:close/>
                  </a:path>
                </a:pathLst>
              </a:custGeom>
              <a:solidFill>
                <a:srgbClr val="3C5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任意多边形 116"/>
              <p:cNvSpPr/>
              <p:nvPr/>
            </p:nvSpPr>
            <p:spPr>
              <a:xfrm flipH="1">
                <a:off x="2614054" y="4404838"/>
                <a:ext cx="2143606" cy="1944517"/>
              </a:xfrm>
              <a:custGeom>
                <a:avLst/>
                <a:gdLst>
                  <a:gd name="connsiteX0" fmla="*/ 2138832 w 2143606"/>
                  <a:gd name="connsiteY0" fmla="*/ 0 h 1944517"/>
                  <a:gd name="connsiteX1" fmla="*/ 2143606 w 2143606"/>
                  <a:gd name="connsiteY1" fmla="*/ 4341 h 1944517"/>
                  <a:gd name="connsiteX2" fmla="*/ 2143606 w 2143606"/>
                  <a:gd name="connsiteY2" fmla="*/ 406803 h 1944517"/>
                  <a:gd name="connsiteX3" fmla="*/ 2134058 w 2143606"/>
                  <a:gd name="connsiteY3" fmla="*/ 398122 h 1944517"/>
                  <a:gd name="connsiteX4" fmla="*/ 433132 w 2143606"/>
                  <a:gd name="connsiteY4" fmla="*/ 1944517 h 1944517"/>
                  <a:gd name="connsiteX5" fmla="*/ 0 w 2143606"/>
                  <a:gd name="connsiteY5" fmla="*/ 1944517 h 194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06" h="1944517">
                    <a:moveTo>
                      <a:pt x="2138832" y="0"/>
                    </a:moveTo>
                    <a:lnTo>
                      <a:pt x="2143606" y="4341"/>
                    </a:lnTo>
                    <a:lnTo>
                      <a:pt x="2143606" y="406803"/>
                    </a:lnTo>
                    <a:lnTo>
                      <a:pt x="2134058" y="398122"/>
                    </a:lnTo>
                    <a:lnTo>
                      <a:pt x="433132" y="1944517"/>
                    </a:lnTo>
                    <a:lnTo>
                      <a:pt x="0" y="1944517"/>
                    </a:lnTo>
                    <a:close/>
                  </a:path>
                </a:pathLst>
              </a:custGeom>
              <a:solidFill>
                <a:srgbClr val="ACD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任意多边形 117"/>
              <p:cNvSpPr/>
              <p:nvPr/>
            </p:nvSpPr>
            <p:spPr>
              <a:xfrm flipH="1">
                <a:off x="2614054" y="4802960"/>
                <a:ext cx="1710474" cy="1546395"/>
              </a:xfrm>
              <a:custGeom>
                <a:avLst/>
                <a:gdLst>
                  <a:gd name="connsiteX0" fmla="*/ 1700926 w 1710474"/>
                  <a:gd name="connsiteY0" fmla="*/ 0 h 1546395"/>
                  <a:gd name="connsiteX1" fmla="*/ 1710474 w 1710474"/>
                  <a:gd name="connsiteY1" fmla="*/ 8681 h 1546395"/>
                  <a:gd name="connsiteX2" fmla="*/ 1710474 w 1710474"/>
                  <a:gd name="connsiteY2" fmla="*/ 209717 h 1546395"/>
                  <a:gd name="connsiteX3" fmla="*/ 1705700 w 1710474"/>
                  <a:gd name="connsiteY3" fmla="*/ 205377 h 1546395"/>
                  <a:gd name="connsiteX4" fmla="*/ 230675 w 1710474"/>
                  <a:gd name="connsiteY4" fmla="*/ 1546395 h 1546395"/>
                  <a:gd name="connsiteX5" fmla="*/ 0 w 1710474"/>
                  <a:gd name="connsiteY5" fmla="*/ 1546395 h 154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474" h="1546395">
                    <a:moveTo>
                      <a:pt x="1700926" y="0"/>
                    </a:moveTo>
                    <a:lnTo>
                      <a:pt x="1710474" y="8681"/>
                    </a:lnTo>
                    <a:lnTo>
                      <a:pt x="1710474" y="209717"/>
                    </a:lnTo>
                    <a:lnTo>
                      <a:pt x="1705700" y="205377"/>
                    </a:lnTo>
                    <a:lnTo>
                      <a:pt x="230675" y="1546395"/>
                    </a:lnTo>
                    <a:lnTo>
                      <a:pt x="0" y="1546395"/>
                    </a:lnTo>
                    <a:close/>
                  </a:path>
                </a:pathLst>
              </a:custGeom>
              <a:solidFill>
                <a:srgbClr val="4A5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矩形 141"/>
            <p:cNvSpPr/>
            <p:nvPr/>
          </p:nvSpPr>
          <p:spPr>
            <a:xfrm>
              <a:off x="4832022" y="4366566"/>
              <a:ext cx="59459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/>
                <a:t>能否运用各种数学软件为教学服务？</a:t>
              </a:r>
              <a:endParaRPr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37" name="椭圆 136"/>
            <p:cNvSpPr>
              <a:spLocks noChangeAspect="1"/>
            </p:cNvSpPr>
            <p:nvPr/>
          </p:nvSpPr>
          <p:spPr>
            <a:xfrm>
              <a:off x="4091597" y="4318693"/>
              <a:ext cx="652635" cy="6526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03105" y="4889474"/>
            <a:ext cx="11526844" cy="958086"/>
            <a:chOff x="503105" y="5391269"/>
            <a:chExt cx="11526844" cy="958086"/>
          </a:xfrm>
        </p:grpSpPr>
        <p:sp>
          <p:nvSpPr>
            <p:cNvPr id="129" name="矩形 128"/>
            <p:cNvSpPr/>
            <p:nvPr/>
          </p:nvSpPr>
          <p:spPr>
            <a:xfrm>
              <a:off x="4324527" y="5461120"/>
              <a:ext cx="7547683" cy="888235"/>
            </a:xfrm>
            <a:prstGeom prst="rect">
              <a:avLst/>
            </a:prstGeom>
            <a:solidFill>
              <a:srgbClr val="F29C1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03105" y="5391269"/>
              <a:ext cx="4229429" cy="958086"/>
              <a:chOff x="503105" y="5325953"/>
              <a:chExt cx="4229429" cy="992602"/>
            </a:xfrm>
          </p:grpSpPr>
          <p:sp>
            <p:nvSpPr>
              <p:cNvPr id="113" name="任意多边形 112"/>
              <p:cNvSpPr/>
              <p:nvPr/>
            </p:nvSpPr>
            <p:spPr>
              <a:xfrm>
                <a:off x="503105" y="5327810"/>
                <a:ext cx="2118481" cy="990745"/>
              </a:xfrm>
              <a:custGeom>
                <a:avLst/>
                <a:gdLst>
                  <a:gd name="connsiteX0" fmla="*/ 2113707 w 2118481"/>
                  <a:gd name="connsiteY0" fmla="*/ 0 h 990745"/>
                  <a:gd name="connsiteX1" fmla="*/ 2118481 w 2118481"/>
                  <a:gd name="connsiteY1" fmla="*/ 2238 h 990745"/>
                  <a:gd name="connsiteX2" fmla="*/ 2118481 w 2118481"/>
                  <a:gd name="connsiteY2" fmla="*/ 189817 h 990745"/>
                  <a:gd name="connsiteX3" fmla="*/ 2104159 w 2118481"/>
                  <a:gd name="connsiteY3" fmla="*/ 183104 h 990745"/>
                  <a:gd name="connsiteX4" fmla="*/ 381096 w 2118481"/>
                  <a:gd name="connsiteY4" fmla="*/ 990745 h 990745"/>
                  <a:gd name="connsiteX5" fmla="*/ 0 w 2118481"/>
                  <a:gd name="connsiteY5" fmla="*/ 990745 h 99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8481" h="990745">
                    <a:moveTo>
                      <a:pt x="2113707" y="0"/>
                    </a:moveTo>
                    <a:lnTo>
                      <a:pt x="2118481" y="2238"/>
                    </a:lnTo>
                    <a:lnTo>
                      <a:pt x="2118481" y="189817"/>
                    </a:lnTo>
                    <a:lnTo>
                      <a:pt x="2104159" y="183104"/>
                    </a:lnTo>
                    <a:lnTo>
                      <a:pt x="381096" y="990745"/>
                    </a:lnTo>
                    <a:lnTo>
                      <a:pt x="0" y="990745"/>
                    </a:lnTo>
                    <a:close/>
                  </a:path>
                </a:pathLst>
              </a:custGeom>
              <a:solidFill>
                <a:srgbClr val="EF9C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884201" y="5494585"/>
                <a:ext cx="1737384" cy="807641"/>
              </a:xfrm>
              <a:custGeom>
                <a:avLst/>
                <a:gdLst>
                  <a:gd name="connsiteX0" fmla="*/ 1723063 w 1737384"/>
                  <a:gd name="connsiteY0" fmla="*/ 0 h 807641"/>
                  <a:gd name="connsiteX1" fmla="*/ 1737384 w 1737384"/>
                  <a:gd name="connsiteY1" fmla="*/ 6713 h 807641"/>
                  <a:gd name="connsiteX2" fmla="*/ 1737384 w 1737384"/>
                  <a:gd name="connsiteY2" fmla="*/ 102401 h 807641"/>
                  <a:gd name="connsiteX3" fmla="*/ 1718289 w 1737384"/>
                  <a:gd name="connsiteY3" fmla="*/ 93450 h 807641"/>
                  <a:gd name="connsiteX4" fmla="*/ 194597 w 1737384"/>
                  <a:gd name="connsiteY4" fmla="*/ 807641 h 807641"/>
                  <a:gd name="connsiteX5" fmla="*/ 0 w 1737384"/>
                  <a:gd name="connsiteY5" fmla="*/ 807641 h 8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7384" h="807641">
                    <a:moveTo>
                      <a:pt x="1723063" y="0"/>
                    </a:moveTo>
                    <a:lnTo>
                      <a:pt x="1737384" y="6713"/>
                    </a:lnTo>
                    <a:lnTo>
                      <a:pt x="1737384" y="102401"/>
                    </a:lnTo>
                    <a:lnTo>
                      <a:pt x="1718289" y="93450"/>
                    </a:lnTo>
                    <a:lnTo>
                      <a:pt x="194597" y="807641"/>
                    </a:lnTo>
                    <a:lnTo>
                      <a:pt x="0" y="807641"/>
                    </a:lnTo>
                    <a:close/>
                  </a:path>
                </a:pathLst>
              </a:custGeom>
              <a:solidFill>
                <a:srgbClr val="6545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任意多边形 122"/>
              <p:cNvSpPr/>
              <p:nvPr/>
            </p:nvSpPr>
            <p:spPr>
              <a:xfrm flipH="1">
                <a:off x="2614053" y="5325953"/>
                <a:ext cx="2118481" cy="990745"/>
              </a:xfrm>
              <a:custGeom>
                <a:avLst/>
                <a:gdLst>
                  <a:gd name="connsiteX0" fmla="*/ 2113707 w 2118481"/>
                  <a:gd name="connsiteY0" fmla="*/ 0 h 990745"/>
                  <a:gd name="connsiteX1" fmla="*/ 2118481 w 2118481"/>
                  <a:gd name="connsiteY1" fmla="*/ 2238 h 990745"/>
                  <a:gd name="connsiteX2" fmla="*/ 2118481 w 2118481"/>
                  <a:gd name="connsiteY2" fmla="*/ 189817 h 990745"/>
                  <a:gd name="connsiteX3" fmla="*/ 2104159 w 2118481"/>
                  <a:gd name="connsiteY3" fmla="*/ 183104 h 990745"/>
                  <a:gd name="connsiteX4" fmla="*/ 381096 w 2118481"/>
                  <a:gd name="connsiteY4" fmla="*/ 990745 h 990745"/>
                  <a:gd name="connsiteX5" fmla="*/ 0 w 2118481"/>
                  <a:gd name="connsiteY5" fmla="*/ 990745 h 99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8481" h="990745">
                    <a:moveTo>
                      <a:pt x="2113707" y="0"/>
                    </a:moveTo>
                    <a:lnTo>
                      <a:pt x="2118481" y="2238"/>
                    </a:lnTo>
                    <a:lnTo>
                      <a:pt x="2118481" y="189817"/>
                    </a:lnTo>
                    <a:lnTo>
                      <a:pt x="2104159" y="183104"/>
                    </a:lnTo>
                    <a:lnTo>
                      <a:pt x="381096" y="990745"/>
                    </a:lnTo>
                    <a:lnTo>
                      <a:pt x="0" y="990745"/>
                    </a:lnTo>
                    <a:close/>
                  </a:path>
                </a:pathLst>
              </a:custGeom>
              <a:solidFill>
                <a:srgbClr val="EFB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任意多边形 123"/>
              <p:cNvSpPr/>
              <p:nvPr/>
            </p:nvSpPr>
            <p:spPr>
              <a:xfrm flipH="1">
                <a:off x="2614054" y="5509057"/>
                <a:ext cx="1737384" cy="807641"/>
              </a:xfrm>
              <a:custGeom>
                <a:avLst/>
                <a:gdLst>
                  <a:gd name="connsiteX0" fmla="*/ 1723063 w 1737384"/>
                  <a:gd name="connsiteY0" fmla="*/ 0 h 807641"/>
                  <a:gd name="connsiteX1" fmla="*/ 1737384 w 1737384"/>
                  <a:gd name="connsiteY1" fmla="*/ 6713 h 807641"/>
                  <a:gd name="connsiteX2" fmla="*/ 1737384 w 1737384"/>
                  <a:gd name="connsiteY2" fmla="*/ 102401 h 807641"/>
                  <a:gd name="connsiteX3" fmla="*/ 1718289 w 1737384"/>
                  <a:gd name="connsiteY3" fmla="*/ 93450 h 807641"/>
                  <a:gd name="connsiteX4" fmla="*/ 194597 w 1737384"/>
                  <a:gd name="connsiteY4" fmla="*/ 807641 h 807641"/>
                  <a:gd name="connsiteX5" fmla="*/ 0 w 1737384"/>
                  <a:gd name="connsiteY5" fmla="*/ 807641 h 80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7384" h="807641">
                    <a:moveTo>
                      <a:pt x="1723063" y="0"/>
                    </a:moveTo>
                    <a:lnTo>
                      <a:pt x="1737384" y="6713"/>
                    </a:lnTo>
                    <a:lnTo>
                      <a:pt x="1737384" y="102401"/>
                    </a:lnTo>
                    <a:lnTo>
                      <a:pt x="1718289" y="93450"/>
                    </a:lnTo>
                    <a:lnTo>
                      <a:pt x="194597" y="807641"/>
                    </a:lnTo>
                    <a:lnTo>
                      <a:pt x="0" y="807641"/>
                    </a:lnTo>
                    <a:close/>
                  </a:path>
                </a:pathLst>
              </a:custGeom>
              <a:solidFill>
                <a:srgbClr val="594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3" name="矩形 142"/>
            <p:cNvSpPr/>
            <p:nvPr/>
          </p:nvSpPr>
          <p:spPr>
            <a:xfrm>
              <a:off x="5381975" y="5659886"/>
              <a:ext cx="66479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/>
                <a:t>是否关注过哪些数学软件能适用于教学？</a:t>
              </a:r>
              <a:endParaRPr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4624285" y="5521530"/>
              <a:ext cx="652635" cy="707886"/>
              <a:chOff x="5223892" y="5551510"/>
              <a:chExt cx="652635" cy="707886"/>
            </a:xfrm>
          </p:grpSpPr>
          <p:sp>
            <p:nvSpPr>
              <p:cNvPr id="138" name="椭圆 137"/>
              <p:cNvSpPr>
                <a:spLocks noChangeAspect="1"/>
              </p:cNvSpPr>
              <p:nvPr/>
            </p:nvSpPr>
            <p:spPr>
              <a:xfrm>
                <a:off x="5223892" y="5562590"/>
                <a:ext cx="652635" cy="6526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5327011" y="5551510"/>
                <a:ext cx="1847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方正兰亭纤黑简体" panose="02000000000000000000" pitchFamily="65" charset="-122"/>
                    <a:cs typeface="Microsoft Himalaya" panose="01010100010101010101" pitchFamily="2" charset="0"/>
                  </a:defRPr>
                </a:lvl1pPr>
              </a:lstStyle>
              <a:p>
                <a:endPara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 flipH="1">
            <a:off x="-8475" y="-1"/>
            <a:ext cx="469934" cy="1184631"/>
            <a:chOff x="11722066" y="1592297"/>
            <a:chExt cx="469934" cy="1431122"/>
          </a:xfrm>
        </p:grpSpPr>
        <p:sp>
          <p:nvSpPr>
            <p:cNvPr id="149" name="矩形 148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72773" y="2428191"/>
            <a:ext cx="9660578" cy="3421226"/>
            <a:chOff x="472773" y="2929986"/>
            <a:chExt cx="9660578" cy="3421226"/>
          </a:xfrm>
        </p:grpSpPr>
        <p:sp>
          <p:nvSpPr>
            <p:cNvPr id="127" name="矩形 126"/>
            <p:cNvSpPr/>
            <p:nvPr/>
          </p:nvSpPr>
          <p:spPr>
            <a:xfrm>
              <a:off x="3123344" y="2929986"/>
              <a:ext cx="7010007" cy="888235"/>
            </a:xfrm>
            <a:prstGeom prst="rect">
              <a:avLst/>
            </a:prstGeom>
            <a:solidFill>
              <a:srgbClr val="1F97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72773" y="3232258"/>
              <a:ext cx="4290093" cy="3118954"/>
              <a:chOff x="472773" y="3232258"/>
              <a:chExt cx="4290093" cy="3118954"/>
            </a:xfrm>
          </p:grpSpPr>
          <p:sp>
            <p:nvSpPr>
              <p:cNvPr id="107" name="任意多边形 106"/>
              <p:cNvSpPr/>
              <p:nvPr/>
            </p:nvSpPr>
            <p:spPr>
              <a:xfrm>
                <a:off x="871291" y="3819136"/>
                <a:ext cx="1750294" cy="2532076"/>
              </a:xfrm>
              <a:custGeom>
                <a:avLst/>
                <a:gdLst>
                  <a:gd name="connsiteX0" fmla="*/ 1745520 w 1750294"/>
                  <a:gd name="connsiteY0" fmla="*/ 0 h 2532076"/>
                  <a:gd name="connsiteX1" fmla="*/ 1750294 w 1750294"/>
                  <a:gd name="connsiteY1" fmla="*/ 6925 h 2532076"/>
                  <a:gd name="connsiteX2" fmla="*/ 1750294 w 1750294"/>
                  <a:gd name="connsiteY2" fmla="*/ 322003 h 2532076"/>
                  <a:gd name="connsiteX3" fmla="*/ 226751 w 1750294"/>
                  <a:gd name="connsiteY3" fmla="*/ 2532076 h 2532076"/>
                  <a:gd name="connsiteX4" fmla="*/ 0 w 1750294"/>
                  <a:gd name="connsiteY4" fmla="*/ 2532076 h 253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294" h="2532076">
                    <a:moveTo>
                      <a:pt x="1745520" y="0"/>
                    </a:moveTo>
                    <a:lnTo>
                      <a:pt x="1750294" y="6925"/>
                    </a:lnTo>
                    <a:lnTo>
                      <a:pt x="1750294" y="322003"/>
                    </a:lnTo>
                    <a:lnTo>
                      <a:pt x="226751" y="2532076"/>
                    </a:lnTo>
                    <a:lnTo>
                      <a:pt x="0" y="2532076"/>
                    </a:lnTo>
                    <a:close/>
                  </a:path>
                </a:pathLst>
              </a:custGeom>
              <a:solidFill>
                <a:srgbClr val="0A43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任意多边形 119"/>
              <p:cNvSpPr/>
              <p:nvPr/>
            </p:nvSpPr>
            <p:spPr>
              <a:xfrm flipH="1">
                <a:off x="2614054" y="3817279"/>
                <a:ext cx="1750294" cy="2532076"/>
              </a:xfrm>
              <a:custGeom>
                <a:avLst/>
                <a:gdLst>
                  <a:gd name="connsiteX0" fmla="*/ 1745520 w 1750294"/>
                  <a:gd name="connsiteY0" fmla="*/ 0 h 2532076"/>
                  <a:gd name="connsiteX1" fmla="*/ 1750294 w 1750294"/>
                  <a:gd name="connsiteY1" fmla="*/ 6925 h 2532076"/>
                  <a:gd name="connsiteX2" fmla="*/ 1750294 w 1750294"/>
                  <a:gd name="connsiteY2" fmla="*/ 322003 h 2532076"/>
                  <a:gd name="connsiteX3" fmla="*/ 226751 w 1750294"/>
                  <a:gd name="connsiteY3" fmla="*/ 2532076 h 2532076"/>
                  <a:gd name="connsiteX4" fmla="*/ 0 w 1750294"/>
                  <a:gd name="connsiteY4" fmla="*/ 2532076 h 253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294" h="2532076">
                    <a:moveTo>
                      <a:pt x="1745520" y="0"/>
                    </a:moveTo>
                    <a:lnTo>
                      <a:pt x="1750294" y="6925"/>
                    </a:lnTo>
                    <a:lnTo>
                      <a:pt x="1750294" y="322003"/>
                    </a:lnTo>
                    <a:lnTo>
                      <a:pt x="226751" y="2532076"/>
                    </a:lnTo>
                    <a:lnTo>
                      <a:pt x="0" y="2532076"/>
                    </a:lnTo>
                    <a:close/>
                  </a:path>
                </a:pathLst>
              </a:custGeom>
              <a:solidFill>
                <a:srgbClr val="264D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>
                <a:off x="472773" y="3234115"/>
                <a:ext cx="2148812" cy="3117097"/>
              </a:xfrm>
              <a:custGeom>
                <a:avLst/>
                <a:gdLst>
                  <a:gd name="connsiteX0" fmla="*/ 2148812 w 2148812"/>
                  <a:gd name="connsiteY0" fmla="*/ 0 h 3117097"/>
                  <a:gd name="connsiteX1" fmla="*/ 2148812 w 2148812"/>
                  <a:gd name="connsiteY1" fmla="*/ 585021 h 3117097"/>
                  <a:gd name="connsiteX2" fmla="*/ 403292 w 2148812"/>
                  <a:gd name="connsiteY2" fmla="*/ 3117097 h 3117097"/>
                  <a:gd name="connsiteX3" fmla="*/ 0 w 2148812"/>
                  <a:gd name="connsiteY3" fmla="*/ 3117097 h 311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812" h="3117097">
                    <a:moveTo>
                      <a:pt x="2148812" y="0"/>
                    </a:moveTo>
                    <a:lnTo>
                      <a:pt x="2148812" y="585021"/>
                    </a:lnTo>
                    <a:lnTo>
                      <a:pt x="403292" y="3117097"/>
                    </a:lnTo>
                    <a:lnTo>
                      <a:pt x="0" y="3117097"/>
                    </a:lnTo>
                    <a:close/>
                  </a:path>
                </a:pathLst>
              </a:custGeom>
              <a:solidFill>
                <a:srgbClr val="169F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任意多边形 118"/>
              <p:cNvSpPr/>
              <p:nvPr/>
            </p:nvSpPr>
            <p:spPr>
              <a:xfrm flipH="1">
                <a:off x="2614054" y="3232258"/>
                <a:ext cx="2148812" cy="3117097"/>
              </a:xfrm>
              <a:custGeom>
                <a:avLst/>
                <a:gdLst>
                  <a:gd name="connsiteX0" fmla="*/ 2148812 w 2148812"/>
                  <a:gd name="connsiteY0" fmla="*/ 0 h 3117097"/>
                  <a:gd name="connsiteX1" fmla="*/ 2148812 w 2148812"/>
                  <a:gd name="connsiteY1" fmla="*/ 585021 h 3117097"/>
                  <a:gd name="connsiteX2" fmla="*/ 403292 w 2148812"/>
                  <a:gd name="connsiteY2" fmla="*/ 3117097 h 3117097"/>
                  <a:gd name="connsiteX3" fmla="*/ 0 w 2148812"/>
                  <a:gd name="connsiteY3" fmla="*/ 3117097 h 311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812" h="3117097">
                    <a:moveTo>
                      <a:pt x="2148812" y="0"/>
                    </a:moveTo>
                    <a:lnTo>
                      <a:pt x="2148812" y="585021"/>
                    </a:lnTo>
                    <a:lnTo>
                      <a:pt x="403292" y="3117097"/>
                    </a:lnTo>
                    <a:lnTo>
                      <a:pt x="0" y="3117097"/>
                    </a:lnTo>
                    <a:close/>
                  </a:path>
                </a:pathLst>
              </a:custGeom>
              <a:solidFill>
                <a:srgbClr val="54B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1" name="矩形 140"/>
            <p:cNvSpPr/>
            <p:nvPr/>
          </p:nvSpPr>
          <p:spPr>
            <a:xfrm>
              <a:off x="4212776" y="3086554"/>
              <a:ext cx="5211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/>
                <a:t>能否恰到好处地实现人机互动？</a:t>
              </a:r>
              <a:endParaRPr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36" name="椭圆 135"/>
            <p:cNvSpPr>
              <a:spLocks noChangeAspect="1"/>
            </p:cNvSpPr>
            <p:nvPr/>
          </p:nvSpPr>
          <p:spPr>
            <a:xfrm>
              <a:off x="3488543" y="3072158"/>
              <a:ext cx="652635" cy="6526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7494" y="1285122"/>
            <a:ext cx="9264256" cy="4564295"/>
            <a:chOff x="467494" y="1786917"/>
            <a:chExt cx="9264256" cy="4564295"/>
          </a:xfrm>
        </p:grpSpPr>
        <p:sp>
          <p:nvSpPr>
            <p:cNvPr id="126" name="矩形 125"/>
            <p:cNvSpPr/>
            <p:nvPr/>
          </p:nvSpPr>
          <p:spPr>
            <a:xfrm>
              <a:off x="2627991" y="1801389"/>
              <a:ext cx="7103759" cy="862178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67494" y="1786917"/>
              <a:ext cx="4300651" cy="4564295"/>
              <a:chOff x="467494" y="1786917"/>
              <a:chExt cx="4300651" cy="4564295"/>
            </a:xfrm>
          </p:grpSpPr>
          <p:sp>
            <p:nvSpPr>
              <p:cNvPr id="101" name="任意多边形 100"/>
              <p:cNvSpPr/>
              <p:nvPr/>
            </p:nvSpPr>
            <p:spPr>
              <a:xfrm>
                <a:off x="467494" y="1788774"/>
                <a:ext cx="2154091" cy="4562438"/>
              </a:xfrm>
              <a:custGeom>
                <a:avLst/>
                <a:gdLst>
                  <a:gd name="connsiteX0" fmla="*/ 2154091 w 2154091"/>
                  <a:gd name="connsiteY0" fmla="*/ 0 h 4562438"/>
                  <a:gd name="connsiteX1" fmla="*/ 2154091 w 2154091"/>
                  <a:gd name="connsiteY1" fmla="*/ 860322 h 4562438"/>
                  <a:gd name="connsiteX2" fmla="*/ 406189 w 2154091"/>
                  <a:gd name="connsiteY2" fmla="*/ 4562438 h 4562438"/>
                  <a:gd name="connsiteX3" fmla="*/ 0 w 2154091"/>
                  <a:gd name="connsiteY3" fmla="*/ 4562438 h 456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091" h="4562438">
                    <a:moveTo>
                      <a:pt x="2154091" y="0"/>
                    </a:moveTo>
                    <a:lnTo>
                      <a:pt x="2154091" y="860322"/>
                    </a:lnTo>
                    <a:lnTo>
                      <a:pt x="406189" y="4562438"/>
                    </a:lnTo>
                    <a:lnTo>
                      <a:pt x="0" y="4562438"/>
                    </a:lnTo>
                    <a:close/>
                  </a:path>
                </a:pathLst>
              </a:custGeom>
              <a:solidFill>
                <a:srgbClr val="1A70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>
                <a:off x="873683" y="2649096"/>
                <a:ext cx="1747902" cy="3702116"/>
              </a:xfrm>
              <a:custGeom>
                <a:avLst/>
                <a:gdLst>
                  <a:gd name="connsiteX0" fmla="*/ 1747902 w 1747902"/>
                  <a:gd name="connsiteY0" fmla="*/ 0 h 3702116"/>
                  <a:gd name="connsiteX1" fmla="*/ 1747902 w 1747902"/>
                  <a:gd name="connsiteY1" fmla="*/ 417870 h 3702116"/>
                  <a:gd name="connsiteX2" fmla="*/ 197292 w 1747902"/>
                  <a:gd name="connsiteY2" fmla="*/ 3702116 h 3702116"/>
                  <a:gd name="connsiteX3" fmla="*/ 0 w 1747902"/>
                  <a:gd name="connsiteY3" fmla="*/ 3702116 h 370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7902" h="3702116">
                    <a:moveTo>
                      <a:pt x="1747902" y="0"/>
                    </a:moveTo>
                    <a:lnTo>
                      <a:pt x="1747902" y="417870"/>
                    </a:lnTo>
                    <a:lnTo>
                      <a:pt x="197292" y="3702116"/>
                    </a:lnTo>
                    <a:lnTo>
                      <a:pt x="0" y="3702116"/>
                    </a:lnTo>
                    <a:close/>
                  </a:path>
                </a:pathLst>
              </a:custGeom>
              <a:solidFill>
                <a:srgbClr val="0F32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任意多边形 120"/>
              <p:cNvSpPr/>
              <p:nvPr/>
            </p:nvSpPr>
            <p:spPr>
              <a:xfrm flipH="1">
                <a:off x="2614054" y="1786917"/>
                <a:ext cx="2154091" cy="4562438"/>
              </a:xfrm>
              <a:custGeom>
                <a:avLst/>
                <a:gdLst>
                  <a:gd name="connsiteX0" fmla="*/ 2154091 w 2154091"/>
                  <a:gd name="connsiteY0" fmla="*/ 0 h 4562438"/>
                  <a:gd name="connsiteX1" fmla="*/ 2154091 w 2154091"/>
                  <a:gd name="connsiteY1" fmla="*/ 860322 h 4562438"/>
                  <a:gd name="connsiteX2" fmla="*/ 406189 w 2154091"/>
                  <a:gd name="connsiteY2" fmla="*/ 4562438 h 4562438"/>
                  <a:gd name="connsiteX3" fmla="*/ 0 w 2154091"/>
                  <a:gd name="connsiteY3" fmla="*/ 4562438 h 456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091" h="4562438">
                    <a:moveTo>
                      <a:pt x="2154091" y="0"/>
                    </a:moveTo>
                    <a:lnTo>
                      <a:pt x="2154091" y="860322"/>
                    </a:lnTo>
                    <a:lnTo>
                      <a:pt x="406189" y="4562438"/>
                    </a:lnTo>
                    <a:lnTo>
                      <a:pt x="0" y="4562438"/>
                    </a:lnTo>
                    <a:close/>
                  </a:path>
                </a:pathLst>
              </a:custGeom>
              <a:solidFill>
                <a:srgbClr val="508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任意多边形 121"/>
              <p:cNvSpPr/>
              <p:nvPr/>
            </p:nvSpPr>
            <p:spPr>
              <a:xfrm flipH="1">
                <a:off x="2614054" y="2647239"/>
                <a:ext cx="1747902" cy="3702116"/>
              </a:xfrm>
              <a:custGeom>
                <a:avLst/>
                <a:gdLst>
                  <a:gd name="connsiteX0" fmla="*/ 1747902 w 1747902"/>
                  <a:gd name="connsiteY0" fmla="*/ 0 h 3702116"/>
                  <a:gd name="connsiteX1" fmla="*/ 1747902 w 1747902"/>
                  <a:gd name="connsiteY1" fmla="*/ 417870 h 3702116"/>
                  <a:gd name="connsiteX2" fmla="*/ 197292 w 1747902"/>
                  <a:gd name="connsiteY2" fmla="*/ 3702116 h 3702116"/>
                  <a:gd name="connsiteX3" fmla="*/ 0 w 1747902"/>
                  <a:gd name="connsiteY3" fmla="*/ 3702116 h 370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7902" h="3702116">
                    <a:moveTo>
                      <a:pt x="1747902" y="0"/>
                    </a:moveTo>
                    <a:lnTo>
                      <a:pt x="1747902" y="417870"/>
                    </a:lnTo>
                    <a:lnTo>
                      <a:pt x="197292" y="3702116"/>
                    </a:lnTo>
                    <a:lnTo>
                      <a:pt x="0" y="3702116"/>
                    </a:lnTo>
                    <a:close/>
                  </a:path>
                </a:pathLst>
              </a:custGeom>
              <a:solidFill>
                <a:srgbClr val="2243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椭圆 133"/>
            <p:cNvSpPr>
              <a:spLocks noChangeAspect="1"/>
            </p:cNvSpPr>
            <p:nvPr/>
          </p:nvSpPr>
          <p:spPr>
            <a:xfrm>
              <a:off x="2979582" y="1878141"/>
              <a:ext cx="652635" cy="6526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3668060" y="1884139"/>
              <a:ext cx="59298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/>
                <a:t>能否自由地进行大数据收集与分析？</a:t>
              </a:r>
              <a:endParaRPr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 rot="2700000">
            <a:off x="1913378" y="2366134"/>
            <a:ext cx="1127879" cy="112787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190500" dist="1270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80523" y="1056634"/>
            <a:ext cx="10870792" cy="4457419"/>
            <a:chOff x="560404" y="1296477"/>
            <a:chExt cx="10870792" cy="4457419"/>
          </a:xfrm>
        </p:grpSpPr>
        <p:sp>
          <p:nvSpPr>
            <p:cNvPr id="46" name="矩形 45"/>
            <p:cNvSpPr/>
            <p:nvPr/>
          </p:nvSpPr>
          <p:spPr>
            <a:xfrm rot="2700000">
              <a:off x="3127598" y="1296477"/>
              <a:ext cx="648210" cy="648210"/>
            </a:xfrm>
            <a:prstGeom prst="rect">
              <a:avLst/>
            </a:prstGeom>
            <a:solidFill>
              <a:srgbClr val="1F9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700000">
              <a:off x="1242987" y="3181089"/>
              <a:ext cx="648210" cy="648210"/>
            </a:xfrm>
            <a:prstGeom prst="rect">
              <a:avLst/>
            </a:prstGeom>
            <a:solidFill>
              <a:srgbClr val="F29C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700000">
              <a:off x="1336254" y="4059163"/>
              <a:ext cx="461671" cy="461671"/>
            </a:xfrm>
            <a:prstGeom prst="rect">
              <a:avLst/>
            </a:prstGeom>
            <a:solidFill>
              <a:srgbClr val="CA2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700000">
              <a:off x="2513787" y="1428488"/>
              <a:ext cx="384187" cy="384187"/>
            </a:xfrm>
            <a:prstGeom prst="rect">
              <a:avLst/>
            </a:prstGeom>
            <a:solidFill>
              <a:srgbClr val="89C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>
              <a:spLocks noChangeAspect="1"/>
            </p:cNvSpPr>
            <p:nvPr/>
          </p:nvSpPr>
          <p:spPr>
            <a:xfrm rot="2700000">
              <a:off x="560404" y="3688141"/>
              <a:ext cx="252000" cy="252000"/>
            </a:xfrm>
            <a:prstGeom prst="rect">
              <a:avLst/>
            </a:prstGeom>
            <a:solidFill>
              <a:srgbClr val="1F9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700000">
              <a:off x="2766431" y="5461531"/>
              <a:ext cx="292365" cy="292365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700000">
              <a:off x="10225550" y="4386730"/>
              <a:ext cx="467064" cy="467064"/>
            </a:xfrm>
            <a:prstGeom prst="rect">
              <a:avLst/>
            </a:prstGeom>
            <a:solidFill>
              <a:srgbClr val="89C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700000">
              <a:off x="10606525" y="4856666"/>
              <a:ext cx="264046" cy="264044"/>
            </a:xfrm>
            <a:prstGeom prst="rect">
              <a:avLst/>
            </a:prstGeom>
            <a:solidFill>
              <a:srgbClr val="F29C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700000">
              <a:off x="11079846" y="2519568"/>
              <a:ext cx="351350" cy="351350"/>
            </a:xfrm>
            <a:prstGeom prst="rect">
              <a:avLst/>
            </a:prstGeom>
            <a:solidFill>
              <a:srgbClr val="CA2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414603" y="2359287"/>
            <a:ext cx="1847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2000000000000000000" pitchFamily="65" charset="-122"/>
                <a:cs typeface="Microsoft Himalaya" panose="01010100010101010101" pitchFamily="2" charset="0"/>
              </a:defRPr>
            </a:lvl1pPr>
          </a:lstStyle>
          <a:p>
            <a:endParaRPr lang="zh-CN" altLang="en-US" sz="13800" b="1" dirty="0">
              <a:solidFill>
                <a:srgbClr val="FDFDFD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941512" y="2296217"/>
            <a:ext cx="9615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chemeClr val="bg2">
                    <a:lumMod val="10000"/>
                  </a:schemeClr>
                </a:solidFill>
              </a:rPr>
              <a:t>二、抓一根救命稻草，</a:t>
            </a:r>
            <a:endParaRPr lang="en-US" altLang="zh-CN" sz="6600" b="1" dirty="0">
              <a:solidFill>
                <a:schemeClr val="bg2">
                  <a:lumMod val="1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33228" y="3538114"/>
            <a:ext cx="30617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断了！</a:t>
            </a:r>
            <a:endParaRPr lang="en-US" altLang="zh-CN" sz="6600" b="1" dirty="0">
              <a:solidFill>
                <a:schemeClr val="bg2">
                  <a:lumMod val="1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75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75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75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/>
      <p:bldP spid="6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4493468" y="2478201"/>
            <a:ext cx="3409529" cy="2953983"/>
          </a:xfrm>
          <a:custGeom>
            <a:avLst/>
            <a:gdLst>
              <a:gd name="T0" fmla="*/ 331 w 508"/>
              <a:gd name="T1" fmla="*/ 303 h 440"/>
              <a:gd name="T2" fmla="*/ 319 w 508"/>
              <a:gd name="T3" fmla="*/ 235 h 440"/>
              <a:gd name="T4" fmla="*/ 346 w 508"/>
              <a:gd name="T5" fmla="*/ 157 h 440"/>
              <a:gd name="T6" fmla="*/ 346 w 508"/>
              <a:gd name="T7" fmla="*/ 141 h 440"/>
              <a:gd name="T8" fmla="*/ 322 w 508"/>
              <a:gd name="T9" fmla="*/ 130 h 440"/>
              <a:gd name="T10" fmla="*/ 320 w 508"/>
              <a:gd name="T11" fmla="*/ 97 h 440"/>
              <a:gd name="T12" fmla="*/ 316 w 508"/>
              <a:gd name="T13" fmla="*/ 74 h 440"/>
              <a:gd name="T14" fmla="*/ 311 w 508"/>
              <a:gd name="T15" fmla="*/ 44 h 440"/>
              <a:gd name="T16" fmla="*/ 251 w 508"/>
              <a:gd name="T17" fmla="*/ 11 h 440"/>
              <a:gd name="T18" fmla="*/ 192 w 508"/>
              <a:gd name="T19" fmla="*/ 18 h 440"/>
              <a:gd name="T20" fmla="*/ 132 w 508"/>
              <a:gd name="T21" fmla="*/ 94 h 440"/>
              <a:gd name="T22" fmla="*/ 142 w 508"/>
              <a:gd name="T23" fmla="*/ 197 h 440"/>
              <a:gd name="T24" fmla="*/ 159 w 508"/>
              <a:gd name="T25" fmla="*/ 236 h 440"/>
              <a:gd name="T26" fmla="*/ 173 w 508"/>
              <a:gd name="T27" fmla="*/ 256 h 440"/>
              <a:gd name="T28" fmla="*/ 82 w 508"/>
              <a:gd name="T29" fmla="*/ 339 h 440"/>
              <a:gd name="T30" fmla="*/ 508 w 508"/>
              <a:gd name="T31" fmla="*/ 440 h 440"/>
              <a:gd name="T32" fmla="*/ 342 w 508"/>
              <a:gd name="T33" fmla="*/ 148 h 440"/>
              <a:gd name="T34" fmla="*/ 339 w 508"/>
              <a:gd name="T35" fmla="*/ 156 h 440"/>
              <a:gd name="T36" fmla="*/ 328 w 508"/>
              <a:gd name="T37" fmla="*/ 169 h 440"/>
              <a:gd name="T38" fmla="*/ 299 w 508"/>
              <a:gd name="T39" fmla="*/ 161 h 440"/>
              <a:gd name="T40" fmla="*/ 323 w 508"/>
              <a:gd name="T41" fmla="*/ 195 h 440"/>
              <a:gd name="T42" fmla="*/ 306 w 508"/>
              <a:gd name="T43" fmla="*/ 193 h 440"/>
              <a:gd name="T44" fmla="*/ 200 w 508"/>
              <a:gd name="T45" fmla="*/ 140 h 440"/>
              <a:gd name="T46" fmla="*/ 225 w 508"/>
              <a:gd name="T47" fmla="*/ 91 h 440"/>
              <a:gd name="T48" fmla="*/ 303 w 508"/>
              <a:gd name="T49" fmla="*/ 83 h 440"/>
              <a:gd name="T50" fmla="*/ 322 w 508"/>
              <a:gd name="T51" fmla="*/ 142 h 440"/>
              <a:gd name="T52" fmla="*/ 260 w 508"/>
              <a:gd name="T53" fmla="*/ 153 h 440"/>
              <a:gd name="T54" fmla="*/ 200 w 508"/>
              <a:gd name="T55" fmla="*/ 164 h 440"/>
              <a:gd name="T56" fmla="*/ 207 w 508"/>
              <a:gd name="T57" fmla="*/ 173 h 440"/>
              <a:gd name="T58" fmla="*/ 274 w 508"/>
              <a:gd name="T59" fmla="*/ 163 h 440"/>
              <a:gd name="T60" fmla="*/ 238 w 508"/>
              <a:gd name="T61" fmla="*/ 206 h 440"/>
              <a:gd name="T62" fmla="*/ 209 w 508"/>
              <a:gd name="T63" fmla="*/ 177 h 440"/>
              <a:gd name="T64" fmla="*/ 146 w 508"/>
              <a:gd name="T65" fmla="*/ 198 h 440"/>
              <a:gd name="T66" fmla="*/ 153 w 508"/>
              <a:gd name="T67" fmla="*/ 155 h 440"/>
              <a:gd name="T68" fmla="*/ 175 w 508"/>
              <a:gd name="T69" fmla="*/ 186 h 440"/>
              <a:gd name="T70" fmla="*/ 200 w 508"/>
              <a:gd name="T71" fmla="*/ 173 h 440"/>
              <a:gd name="T72" fmla="*/ 206 w 508"/>
              <a:gd name="T73" fmla="*/ 208 h 440"/>
              <a:gd name="T74" fmla="*/ 262 w 508"/>
              <a:gd name="T75" fmla="*/ 203 h 440"/>
              <a:gd name="T76" fmla="*/ 291 w 508"/>
              <a:gd name="T77" fmla="*/ 166 h 440"/>
              <a:gd name="T78" fmla="*/ 313 w 508"/>
              <a:gd name="T79" fmla="*/ 203 h 440"/>
              <a:gd name="T80" fmla="*/ 316 w 508"/>
              <a:gd name="T81" fmla="*/ 234 h 440"/>
              <a:gd name="T82" fmla="*/ 268 w 508"/>
              <a:gd name="T83" fmla="*/ 297 h 440"/>
              <a:gd name="T84" fmla="*/ 180 w 508"/>
              <a:gd name="T85" fmla="*/ 203 h 440"/>
              <a:gd name="T86" fmla="*/ 166 w 508"/>
              <a:gd name="T87" fmla="*/ 211 h 440"/>
              <a:gd name="T88" fmla="*/ 238 w 508"/>
              <a:gd name="T89" fmla="*/ 424 h 440"/>
              <a:gd name="T90" fmla="*/ 174 w 508"/>
              <a:gd name="T91" fmla="*/ 306 h 440"/>
              <a:gd name="T92" fmla="*/ 171 w 508"/>
              <a:gd name="T93" fmla="*/ 214 h 440"/>
              <a:gd name="T94" fmla="*/ 239 w 508"/>
              <a:gd name="T95" fmla="*/ 288 h 440"/>
              <a:gd name="T96" fmla="*/ 305 w 508"/>
              <a:gd name="T97" fmla="*/ 291 h 440"/>
              <a:gd name="T98" fmla="*/ 238 w 508"/>
              <a:gd name="T99" fmla="*/ 424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8" h="440">
                <a:moveTo>
                  <a:pt x="485" y="370"/>
                </a:moveTo>
                <a:cubicBezTo>
                  <a:pt x="455" y="338"/>
                  <a:pt x="395" y="329"/>
                  <a:pt x="388" y="325"/>
                </a:cubicBezTo>
                <a:cubicBezTo>
                  <a:pt x="380" y="321"/>
                  <a:pt x="340" y="311"/>
                  <a:pt x="331" y="303"/>
                </a:cubicBezTo>
                <a:cubicBezTo>
                  <a:pt x="323" y="296"/>
                  <a:pt x="317" y="290"/>
                  <a:pt x="307" y="282"/>
                </a:cubicBezTo>
                <a:cubicBezTo>
                  <a:pt x="309" y="276"/>
                  <a:pt x="310" y="270"/>
                  <a:pt x="312" y="264"/>
                </a:cubicBezTo>
                <a:cubicBezTo>
                  <a:pt x="314" y="256"/>
                  <a:pt x="316" y="246"/>
                  <a:pt x="319" y="235"/>
                </a:cubicBezTo>
                <a:cubicBezTo>
                  <a:pt x="320" y="229"/>
                  <a:pt x="323" y="216"/>
                  <a:pt x="325" y="201"/>
                </a:cubicBezTo>
                <a:cubicBezTo>
                  <a:pt x="332" y="199"/>
                  <a:pt x="338" y="196"/>
                  <a:pt x="340" y="189"/>
                </a:cubicBezTo>
                <a:cubicBezTo>
                  <a:pt x="344" y="181"/>
                  <a:pt x="346" y="162"/>
                  <a:pt x="346" y="157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49" y="142"/>
                  <a:pt x="349" y="142"/>
                  <a:pt x="349" y="142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44" y="141"/>
                  <a:pt x="342" y="141"/>
                  <a:pt x="340" y="141"/>
                </a:cubicBezTo>
                <a:cubicBezTo>
                  <a:pt x="336" y="141"/>
                  <a:pt x="331" y="141"/>
                  <a:pt x="325" y="142"/>
                </a:cubicBezTo>
                <a:cubicBezTo>
                  <a:pt x="324" y="138"/>
                  <a:pt x="323" y="134"/>
                  <a:pt x="322" y="130"/>
                </a:cubicBezTo>
                <a:cubicBezTo>
                  <a:pt x="322" y="125"/>
                  <a:pt x="323" y="123"/>
                  <a:pt x="325" y="120"/>
                </a:cubicBezTo>
                <a:cubicBezTo>
                  <a:pt x="327" y="117"/>
                  <a:pt x="328" y="110"/>
                  <a:pt x="325" y="106"/>
                </a:cubicBezTo>
                <a:cubicBezTo>
                  <a:pt x="322" y="103"/>
                  <a:pt x="320" y="100"/>
                  <a:pt x="320" y="97"/>
                </a:cubicBezTo>
                <a:cubicBezTo>
                  <a:pt x="321" y="95"/>
                  <a:pt x="322" y="93"/>
                  <a:pt x="323" y="89"/>
                </a:cubicBezTo>
                <a:cubicBezTo>
                  <a:pt x="324" y="85"/>
                  <a:pt x="322" y="83"/>
                  <a:pt x="322" y="81"/>
                </a:cubicBezTo>
                <a:cubicBezTo>
                  <a:pt x="321" y="79"/>
                  <a:pt x="311" y="76"/>
                  <a:pt x="316" y="74"/>
                </a:cubicBezTo>
                <a:cubicBezTo>
                  <a:pt x="321" y="72"/>
                  <a:pt x="321" y="59"/>
                  <a:pt x="318" y="57"/>
                </a:cubicBezTo>
                <a:cubicBezTo>
                  <a:pt x="312" y="54"/>
                  <a:pt x="313" y="54"/>
                  <a:pt x="313" y="54"/>
                </a:cubicBezTo>
                <a:cubicBezTo>
                  <a:pt x="313" y="54"/>
                  <a:pt x="315" y="44"/>
                  <a:pt x="311" y="44"/>
                </a:cubicBezTo>
                <a:cubicBezTo>
                  <a:pt x="314" y="40"/>
                  <a:pt x="309" y="32"/>
                  <a:pt x="305" y="30"/>
                </a:cubicBezTo>
                <a:cubicBezTo>
                  <a:pt x="303" y="22"/>
                  <a:pt x="294" y="17"/>
                  <a:pt x="286" y="17"/>
                </a:cubicBezTo>
                <a:cubicBezTo>
                  <a:pt x="276" y="8"/>
                  <a:pt x="262" y="3"/>
                  <a:pt x="251" y="11"/>
                </a:cubicBezTo>
                <a:cubicBezTo>
                  <a:pt x="239" y="7"/>
                  <a:pt x="231" y="0"/>
                  <a:pt x="214" y="12"/>
                </a:cubicBezTo>
                <a:cubicBezTo>
                  <a:pt x="207" y="15"/>
                  <a:pt x="204" y="12"/>
                  <a:pt x="199" y="15"/>
                </a:cubicBezTo>
                <a:cubicBezTo>
                  <a:pt x="194" y="18"/>
                  <a:pt x="192" y="18"/>
                  <a:pt x="192" y="18"/>
                </a:cubicBezTo>
                <a:cubicBezTo>
                  <a:pt x="192" y="18"/>
                  <a:pt x="183" y="20"/>
                  <a:pt x="180" y="24"/>
                </a:cubicBezTo>
                <a:cubicBezTo>
                  <a:pt x="177" y="29"/>
                  <a:pt x="172" y="34"/>
                  <a:pt x="158" y="47"/>
                </a:cubicBezTo>
                <a:cubicBezTo>
                  <a:pt x="144" y="59"/>
                  <a:pt x="137" y="72"/>
                  <a:pt x="132" y="94"/>
                </a:cubicBezTo>
                <a:cubicBezTo>
                  <a:pt x="127" y="115"/>
                  <a:pt x="122" y="125"/>
                  <a:pt x="129" y="139"/>
                </a:cubicBezTo>
                <a:cubicBezTo>
                  <a:pt x="128" y="155"/>
                  <a:pt x="131" y="166"/>
                  <a:pt x="134" y="171"/>
                </a:cubicBezTo>
                <a:cubicBezTo>
                  <a:pt x="134" y="180"/>
                  <a:pt x="138" y="190"/>
                  <a:pt x="142" y="19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45" y="203"/>
                  <a:pt x="148" y="206"/>
                  <a:pt x="151" y="208"/>
                </a:cubicBezTo>
                <a:cubicBezTo>
                  <a:pt x="152" y="214"/>
                  <a:pt x="153" y="229"/>
                  <a:pt x="159" y="236"/>
                </a:cubicBezTo>
                <a:cubicBezTo>
                  <a:pt x="163" y="243"/>
                  <a:pt x="169" y="245"/>
                  <a:pt x="172" y="246"/>
                </a:cubicBezTo>
                <a:cubicBezTo>
                  <a:pt x="172" y="250"/>
                  <a:pt x="173" y="253"/>
                  <a:pt x="173" y="255"/>
                </a:cubicBezTo>
                <a:cubicBezTo>
                  <a:pt x="173" y="256"/>
                  <a:pt x="173" y="256"/>
                  <a:pt x="173" y="256"/>
                </a:cubicBezTo>
                <a:cubicBezTo>
                  <a:pt x="174" y="264"/>
                  <a:pt x="176" y="275"/>
                  <a:pt x="174" y="287"/>
                </a:cubicBezTo>
                <a:cubicBezTo>
                  <a:pt x="165" y="292"/>
                  <a:pt x="153" y="304"/>
                  <a:pt x="148" y="312"/>
                </a:cubicBezTo>
                <a:cubicBezTo>
                  <a:pt x="125" y="323"/>
                  <a:pt x="97" y="330"/>
                  <a:pt x="82" y="339"/>
                </a:cubicBezTo>
                <a:cubicBezTo>
                  <a:pt x="68" y="347"/>
                  <a:pt x="24" y="368"/>
                  <a:pt x="16" y="379"/>
                </a:cubicBezTo>
                <a:cubicBezTo>
                  <a:pt x="9" y="389"/>
                  <a:pt x="0" y="424"/>
                  <a:pt x="2" y="440"/>
                </a:cubicBezTo>
                <a:cubicBezTo>
                  <a:pt x="508" y="440"/>
                  <a:pt x="508" y="440"/>
                  <a:pt x="508" y="440"/>
                </a:cubicBezTo>
                <a:cubicBezTo>
                  <a:pt x="508" y="440"/>
                  <a:pt x="494" y="390"/>
                  <a:pt x="485" y="370"/>
                </a:cubicBezTo>
                <a:close/>
                <a:moveTo>
                  <a:pt x="340" y="147"/>
                </a:moveTo>
                <a:cubicBezTo>
                  <a:pt x="340" y="147"/>
                  <a:pt x="341" y="147"/>
                  <a:pt x="342" y="148"/>
                </a:cubicBezTo>
                <a:cubicBezTo>
                  <a:pt x="341" y="152"/>
                  <a:pt x="341" y="152"/>
                  <a:pt x="341" y="152"/>
                </a:cubicBezTo>
                <a:cubicBezTo>
                  <a:pt x="339" y="155"/>
                  <a:pt x="339" y="155"/>
                  <a:pt x="339" y="155"/>
                </a:cubicBezTo>
                <a:cubicBezTo>
                  <a:pt x="339" y="156"/>
                  <a:pt x="339" y="156"/>
                  <a:pt x="339" y="156"/>
                </a:cubicBezTo>
                <a:cubicBezTo>
                  <a:pt x="339" y="162"/>
                  <a:pt x="337" y="180"/>
                  <a:pt x="334" y="186"/>
                </a:cubicBezTo>
                <a:cubicBezTo>
                  <a:pt x="333" y="190"/>
                  <a:pt x="330" y="192"/>
                  <a:pt x="326" y="194"/>
                </a:cubicBezTo>
                <a:cubicBezTo>
                  <a:pt x="327" y="185"/>
                  <a:pt x="328" y="177"/>
                  <a:pt x="328" y="169"/>
                </a:cubicBezTo>
                <a:cubicBezTo>
                  <a:pt x="329" y="164"/>
                  <a:pt x="328" y="156"/>
                  <a:pt x="326" y="149"/>
                </a:cubicBezTo>
                <a:cubicBezTo>
                  <a:pt x="331" y="148"/>
                  <a:pt x="336" y="147"/>
                  <a:pt x="340" y="147"/>
                </a:cubicBezTo>
                <a:close/>
                <a:moveTo>
                  <a:pt x="299" y="161"/>
                </a:moveTo>
                <a:cubicBezTo>
                  <a:pt x="301" y="156"/>
                  <a:pt x="312" y="151"/>
                  <a:pt x="323" y="149"/>
                </a:cubicBezTo>
                <a:cubicBezTo>
                  <a:pt x="324" y="157"/>
                  <a:pt x="325" y="164"/>
                  <a:pt x="325" y="169"/>
                </a:cubicBezTo>
                <a:cubicBezTo>
                  <a:pt x="325" y="177"/>
                  <a:pt x="324" y="186"/>
                  <a:pt x="323" y="195"/>
                </a:cubicBezTo>
                <a:cubicBezTo>
                  <a:pt x="321" y="195"/>
                  <a:pt x="319" y="196"/>
                  <a:pt x="316" y="196"/>
                </a:cubicBezTo>
                <a:cubicBezTo>
                  <a:pt x="315" y="196"/>
                  <a:pt x="314" y="196"/>
                  <a:pt x="313" y="196"/>
                </a:cubicBezTo>
                <a:cubicBezTo>
                  <a:pt x="309" y="196"/>
                  <a:pt x="308" y="195"/>
                  <a:pt x="306" y="193"/>
                </a:cubicBezTo>
                <a:cubicBezTo>
                  <a:pt x="306" y="193"/>
                  <a:pt x="306" y="192"/>
                  <a:pt x="306" y="192"/>
                </a:cubicBezTo>
                <a:cubicBezTo>
                  <a:pt x="301" y="186"/>
                  <a:pt x="296" y="171"/>
                  <a:pt x="299" y="161"/>
                </a:cubicBezTo>
                <a:close/>
                <a:moveTo>
                  <a:pt x="200" y="140"/>
                </a:moveTo>
                <a:cubicBezTo>
                  <a:pt x="206" y="136"/>
                  <a:pt x="199" y="124"/>
                  <a:pt x="196" y="119"/>
                </a:cubicBezTo>
                <a:cubicBezTo>
                  <a:pt x="193" y="115"/>
                  <a:pt x="190" y="105"/>
                  <a:pt x="201" y="98"/>
                </a:cubicBezTo>
                <a:cubicBezTo>
                  <a:pt x="207" y="97"/>
                  <a:pt x="219" y="96"/>
                  <a:pt x="225" y="91"/>
                </a:cubicBezTo>
                <a:cubicBezTo>
                  <a:pt x="233" y="92"/>
                  <a:pt x="268" y="95"/>
                  <a:pt x="271" y="93"/>
                </a:cubicBezTo>
                <a:cubicBezTo>
                  <a:pt x="281" y="94"/>
                  <a:pt x="289" y="88"/>
                  <a:pt x="293" y="85"/>
                </a:cubicBezTo>
                <a:cubicBezTo>
                  <a:pt x="299" y="86"/>
                  <a:pt x="299" y="85"/>
                  <a:pt x="303" y="83"/>
                </a:cubicBezTo>
                <a:cubicBezTo>
                  <a:pt x="304" y="85"/>
                  <a:pt x="307" y="88"/>
                  <a:pt x="308" y="90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9" y="97"/>
                  <a:pt x="317" y="121"/>
                  <a:pt x="322" y="142"/>
                </a:cubicBezTo>
                <a:cubicBezTo>
                  <a:pt x="310" y="145"/>
                  <a:pt x="298" y="149"/>
                  <a:pt x="294" y="156"/>
                </a:cubicBezTo>
                <a:cubicBezTo>
                  <a:pt x="289" y="157"/>
                  <a:pt x="283" y="158"/>
                  <a:pt x="279" y="158"/>
                </a:cubicBezTo>
                <a:cubicBezTo>
                  <a:pt x="276" y="155"/>
                  <a:pt x="270" y="153"/>
                  <a:pt x="260" y="153"/>
                </a:cubicBezTo>
                <a:cubicBezTo>
                  <a:pt x="241" y="153"/>
                  <a:pt x="213" y="159"/>
                  <a:pt x="202" y="163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194" y="162"/>
                  <a:pt x="185" y="159"/>
                  <a:pt x="180" y="157"/>
                </a:cubicBezTo>
                <a:cubicBezTo>
                  <a:pt x="182" y="150"/>
                  <a:pt x="194" y="144"/>
                  <a:pt x="200" y="140"/>
                </a:cubicBezTo>
                <a:close/>
                <a:moveTo>
                  <a:pt x="207" y="173"/>
                </a:moveTo>
                <a:cubicBezTo>
                  <a:pt x="207" y="169"/>
                  <a:pt x="207" y="169"/>
                  <a:pt x="207" y="169"/>
                </a:cubicBezTo>
                <a:cubicBezTo>
                  <a:pt x="218" y="165"/>
                  <a:pt x="243" y="160"/>
                  <a:pt x="260" y="160"/>
                </a:cubicBezTo>
                <a:cubicBezTo>
                  <a:pt x="271" y="160"/>
                  <a:pt x="274" y="162"/>
                  <a:pt x="274" y="163"/>
                </a:cubicBezTo>
                <a:cubicBezTo>
                  <a:pt x="277" y="172"/>
                  <a:pt x="267" y="189"/>
                  <a:pt x="259" y="197"/>
                </a:cubicBezTo>
                <a:cubicBezTo>
                  <a:pt x="258" y="197"/>
                  <a:pt x="258" y="197"/>
                  <a:pt x="258" y="198"/>
                </a:cubicBezTo>
                <a:cubicBezTo>
                  <a:pt x="254" y="201"/>
                  <a:pt x="251" y="204"/>
                  <a:pt x="238" y="206"/>
                </a:cubicBezTo>
                <a:cubicBezTo>
                  <a:pt x="232" y="208"/>
                  <a:pt x="227" y="208"/>
                  <a:pt x="223" y="208"/>
                </a:cubicBezTo>
                <a:cubicBezTo>
                  <a:pt x="215" y="208"/>
                  <a:pt x="213" y="206"/>
                  <a:pt x="212" y="204"/>
                </a:cubicBezTo>
                <a:cubicBezTo>
                  <a:pt x="210" y="200"/>
                  <a:pt x="209" y="185"/>
                  <a:pt x="209" y="177"/>
                </a:cubicBezTo>
                <a:cubicBezTo>
                  <a:pt x="209" y="175"/>
                  <a:pt x="209" y="175"/>
                  <a:pt x="209" y="175"/>
                </a:cubicBezTo>
                <a:lnTo>
                  <a:pt x="207" y="173"/>
                </a:lnTo>
                <a:close/>
                <a:moveTo>
                  <a:pt x="146" y="198"/>
                </a:moveTo>
                <a:cubicBezTo>
                  <a:pt x="145" y="195"/>
                  <a:pt x="145" y="195"/>
                  <a:pt x="145" y="195"/>
                </a:cubicBezTo>
                <a:cubicBezTo>
                  <a:pt x="140" y="186"/>
                  <a:pt x="133" y="171"/>
                  <a:pt x="141" y="161"/>
                </a:cubicBezTo>
                <a:cubicBezTo>
                  <a:pt x="145" y="157"/>
                  <a:pt x="149" y="155"/>
                  <a:pt x="153" y="155"/>
                </a:cubicBezTo>
                <a:cubicBezTo>
                  <a:pt x="159" y="155"/>
                  <a:pt x="165" y="159"/>
                  <a:pt x="170" y="166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75" y="173"/>
                  <a:pt x="175" y="186"/>
                  <a:pt x="175" y="186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2" y="175"/>
                  <a:pt x="181" y="165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200" y="176"/>
                  <a:pt x="200" y="176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84"/>
                  <a:pt x="203" y="201"/>
                  <a:pt x="206" y="208"/>
                </a:cubicBezTo>
                <a:cubicBezTo>
                  <a:pt x="209" y="213"/>
                  <a:pt x="215" y="215"/>
                  <a:pt x="223" y="215"/>
                </a:cubicBezTo>
                <a:cubicBezTo>
                  <a:pt x="227" y="215"/>
                  <a:pt x="232" y="214"/>
                  <a:pt x="240" y="213"/>
                </a:cubicBezTo>
                <a:cubicBezTo>
                  <a:pt x="254" y="211"/>
                  <a:pt x="259" y="206"/>
                  <a:pt x="262" y="203"/>
                </a:cubicBezTo>
                <a:cubicBezTo>
                  <a:pt x="263" y="202"/>
                  <a:pt x="263" y="202"/>
                  <a:pt x="264" y="202"/>
                </a:cubicBezTo>
                <a:cubicBezTo>
                  <a:pt x="271" y="194"/>
                  <a:pt x="280" y="180"/>
                  <a:pt x="281" y="168"/>
                </a:cubicBezTo>
                <a:cubicBezTo>
                  <a:pt x="284" y="167"/>
                  <a:pt x="288" y="166"/>
                  <a:pt x="291" y="166"/>
                </a:cubicBezTo>
                <a:cubicBezTo>
                  <a:pt x="291" y="178"/>
                  <a:pt x="296" y="191"/>
                  <a:pt x="300" y="196"/>
                </a:cubicBezTo>
                <a:cubicBezTo>
                  <a:pt x="301" y="197"/>
                  <a:pt x="301" y="197"/>
                  <a:pt x="301" y="197"/>
                </a:cubicBezTo>
                <a:cubicBezTo>
                  <a:pt x="303" y="200"/>
                  <a:pt x="306" y="203"/>
                  <a:pt x="313" y="203"/>
                </a:cubicBezTo>
                <a:cubicBezTo>
                  <a:pt x="314" y="203"/>
                  <a:pt x="316" y="203"/>
                  <a:pt x="317" y="203"/>
                </a:cubicBezTo>
                <a:cubicBezTo>
                  <a:pt x="319" y="203"/>
                  <a:pt x="320" y="202"/>
                  <a:pt x="322" y="202"/>
                </a:cubicBezTo>
                <a:cubicBezTo>
                  <a:pt x="319" y="216"/>
                  <a:pt x="317" y="229"/>
                  <a:pt x="316" y="234"/>
                </a:cubicBezTo>
                <a:cubicBezTo>
                  <a:pt x="313" y="245"/>
                  <a:pt x="310" y="255"/>
                  <a:pt x="308" y="263"/>
                </a:cubicBezTo>
                <a:cubicBezTo>
                  <a:pt x="306" y="273"/>
                  <a:pt x="304" y="281"/>
                  <a:pt x="302" y="290"/>
                </a:cubicBezTo>
                <a:cubicBezTo>
                  <a:pt x="300" y="294"/>
                  <a:pt x="278" y="300"/>
                  <a:pt x="268" y="297"/>
                </a:cubicBezTo>
                <a:cubicBezTo>
                  <a:pt x="258" y="294"/>
                  <a:pt x="248" y="290"/>
                  <a:pt x="241" y="285"/>
                </a:cubicBezTo>
                <a:cubicBezTo>
                  <a:pt x="233" y="280"/>
                  <a:pt x="226" y="277"/>
                  <a:pt x="221" y="274"/>
                </a:cubicBezTo>
                <a:cubicBezTo>
                  <a:pt x="199" y="262"/>
                  <a:pt x="190" y="257"/>
                  <a:pt x="180" y="203"/>
                </a:cubicBezTo>
                <a:cubicBezTo>
                  <a:pt x="176" y="204"/>
                  <a:pt x="176" y="204"/>
                  <a:pt x="176" y="204"/>
                </a:cubicBezTo>
                <a:cubicBezTo>
                  <a:pt x="176" y="205"/>
                  <a:pt x="177" y="206"/>
                  <a:pt x="177" y="207"/>
                </a:cubicBezTo>
                <a:cubicBezTo>
                  <a:pt x="175" y="208"/>
                  <a:pt x="170" y="213"/>
                  <a:pt x="166" y="211"/>
                </a:cubicBezTo>
                <a:cubicBezTo>
                  <a:pt x="165" y="211"/>
                  <a:pt x="165" y="211"/>
                  <a:pt x="165" y="211"/>
                </a:cubicBezTo>
                <a:cubicBezTo>
                  <a:pt x="158" y="209"/>
                  <a:pt x="150" y="206"/>
                  <a:pt x="146" y="198"/>
                </a:cubicBezTo>
                <a:close/>
                <a:moveTo>
                  <a:pt x="238" y="424"/>
                </a:moveTo>
                <a:cubicBezTo>
                  <a:pt x="178" y="379"/>
                  <a:pt x="166" y="362"/>
                  <a:pt x="164" y="349"/>
                </a:cubicBezTo>
                <a:cubicBezTo>
                  <a:pt x="163" y="338"/>
                  <a:pt x="168" y="317"/>
                  <a:pt x="172" y="305"/>
                </a:cubicBezTo>
                <a:cubicBezTo>
                  <a:pt x="174" y="306"/>
                  <a:pt x="174" y="306"/>
                  <a:pt x="174" y="306"/>
                </a:cubicBezTo>
                <a:cubicBezTo>
                  <a:pt x="181" y="287"/>
                  <a:pt x="178" y="268"/>
                  <a:pt x="177" y="256"/>
                </a:cubicBezTo>
                <a:cubicBezTo>
                  <a:pt x="177" y="255"/>
                  <a:pt x="177" y="255"/>
                  <a:pt x="177" y="255"/>
                </a:cubicBezTo>
                <a:cubicBezTo>
                  <a:pt x="175" y="244"/>
                  <a:pt x="172" y="220"/>
                  <a:pt x="171" y="214"/>
                </a:cubicBezTo>
                <a:cubicBezTo>
                  <a:pt x="174" y="214"/>
                  <a:pt x="176" y="212"/>
                  <a:pt x="178" y="211"/>
                </a:cubicBezTo>
                <a:cubicBezTo>
                  <a:pt x="188" y="260"/>
                  <a:pt x="198" y="265"/>
                  <a:pt x="219" y="277"/>
                </a:cubicBezTo>
                <a:cubicBezTo>
                  <a:pt x="225" y="280"/>
                  <a:pt x="231" y="283"/>
                  <a:pt x="239" y="288"/>
                </a:cubicBezTo>
                <a:cubicBezTo>
                  <a:pt x="247" y="293"/>
                  <a:pt x="256" y="297"/>
                  <a:pt x="267" y="301"/>
                </a:cubicBezTo>
                <a:cubicBezTo>
                  <a:pt x="269" y="301"/>
                  <a:pt x="272" y="302"/>
                  <a:pt x="275" y="302"/>
                </a:cubicBezTo>
                <a:cubicBezTo>
                  <a:pt x="286" y="302"/>
                  <a:pt x="303" y="297"/>
                  <a:pt x="305" y="291"/>
                </a:cubicBezTo>
                <a:cubicBezTo>
                  <a:pt x="305" y="290"/>
                  <a:pt x="305" y="290"/>
                  <a:pt x="306" y="289"/>
                </a:cubicBezTo>
                <a:cubicBezTo>
                  <a:pt x="306" y="302"/>
                  <a:pt x="305" y="323"/>
                  <a:pt x="307" y="340"/>
                </a:cubicBezTo>
                <a:cubicBezTo>
                  <a:pt x="311" y="360"/>
                  <a:pt x="273" y="412"/>
                  <a:pt x="238" y="424"/>
                </a:cubicBezTo>
                <a:close/>
              </a:path>
            </a:pathLst>
          </a:custGeom>
          <a:solidFill>
            <a:srgbClr val="1D6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6639" y="2135832"/>
            <a:ext cx="5431984" cy="1853314"/>
            <a:chOff x="3228704" y="3561648"/>
            <a:chExt cx="2427758" cy="1853314"/>
          </a:xfrm>
        </p:grpSpPr>
        <p:sp>
          <p:nvSpPr>
            <p:cNvPr id="13" name="任意多边形 12"/>
            <p:cNvSpPr>
              <a:spLocks noChangeArrowheads="1"/>
            </p:cNvSpPr>
            <p:nvPr/>
          </p:nvSpPr>
          <p:spPr bwMode="auto">
            <a:xfrm>
              <a:off x="3228704" y="3561648"/>
              <a:ext cx="2085327" cy="1853314"/>
            </a:xfrm>
            <a:custGeom>
              <a:avLst/>
              <a:gdLst>
                <a:gd name="connsiteX0" fmla="*/ 909680 w 2085327"/>
                <a:gd name="connsiteY0" fmla="*/ 0 h 1853314"/>
                <a:gd name="connsiteX1" fmla="*/ 1814664 w 2085327"/>
                <a:gd name="connsiteY1" fmla="*/ 831912 h 1853314"/>
                <a:gd name="connsiteX2" fmla="*/ 1818480 w 2085327"/>
                <a:gd name="connsiteY2" fmla="*/ 908909 h 1853314"/>
                <a:gd name="connsiteX3" fmla="*/ 2085327 w 2085327"/>
                <a:gd name="connsiteY3" fmla="*/ 965087 h 1853314"/>
                <a:gd name="connsiteX4" fmla="*/ 1809213 w 2085327"/>
                <a:gd name="connsiteY4" fmla="*/ 1057782 h 1853314"/>
                <a:gd name="connsiteX5" fmla="*/ 1800879 w 2085327"/>
                <a:gd name="connsiteY5" fmla="*/ 1113411 h 1853314"/>
                <a:gd name="connsiteX6" fmla="*/ 909680 w 2085327"/>
                <a:gd name="connsiteY6" fmla="*/ 1853314 h 1853314"/>
                <a:gd name="connsiteX7" fmla="*/ 0 w 2085327"/>
                <a:gd name="connsiteY7" fmla="*/ 926657 h 1853314"/>
                <a:gd name="connsiteX8" fmla="*/ 909680 w 2085327"/>
                <a:gd name="connsiteY8" fmla="*/ 0 h 18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327" h="1853314">
                  <a:moveTo>
                    <a:pt x="909680" y="0"/>
                  </a:moveTo>
                  <a:cubicBezTo>
                    <a:pt x="1380682" y="0"/>
                    <a:pt x="1768079" y="364639"/>
                    <a:pt x="1814664" y="831912"/>
                  </a:cubicBezTo>
                  <a:lnTo>
                    <a:pt x="1818480" y="908909"/>
                  </a:lnTo>
                  <a:lnTo>
                    <a:pt x="2085327" y="965087"/>
                  </a:lnTo>
                  <a:lnTo>
                    <a:pt x="1809213" y="1057782"/>
                  </a:lnTo>
                  <a:lnTo>
                    <a:pt x="1800879" y="1113411"/>
                  </a:lnTo>
                  <a:cubicBezTo>
                    <a:pt x="1716054" y="1535673"/>
                    <a:pt x="1349282" y="1853314"/>
                    <a:pt x="909680" y="1853314"/>
                  </a:cubicBezTo>
                  <a:cubicBezTo>
                    <a:pt x="407278" y="1853314"/>
                    <a:pt x="0" y="1438436"/>
                    <a:pt x="0" y="926657"/>
                  </a:cubicBezTo>
                  <a:cubicBezTo>
                    <a:pt x="0" y="414878"/>
                    <a:pt x="407278" y="0"/>
                    <a:pt x="909680" y="0"/>
                  </a:cubicBezTo>
                  <a:close/>
                </a:path>
              </a:pathLst>
            </a:custGeom>
            <a:solidFill>
              <a:srgbClr val="1F9776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338375" y="4001363"/>
              <a:ext cx="23180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网上有没有现成的</a:t>
              </a:r>
              <a:endPara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数字化教学设计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5964800" y="2096221"/>
            <a:ext cx="240506" cy="322561"/>
          </a:xfrm>
          <a:custGeom>
            <a:avLst/>
            <a:gdLst>
              <a:gd name="T0" fmla="*/ 85 w 85"/>
              <a:gd name="T1" fmla="*/ 0 h 114"/>
              <a:gd name="T2" fmla="*/ 21 w 85"/>
              <a:gd name="T3" fmla="*/ 114 h 114"/>
              <a:gd name="T4" fmla="*/ 0 w 85"/>
              <a:gd name="T5" fmla="*/ 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114">
                <a:moveTo>
                  <a:pt x="85" y="0"/>
                </a:moveTo>
                <a:lnTo>
                  <a:pt x="21" y="114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1411" y="727824"/>
            <a:ext cx="5836595" cy="1788235"/>
            <a:chOff x="4982968" y="2056363"/>
            <a:chExt cx="2530026" cy="1788235"/>
          </a:xfrm>
        </p:grpSpPr>
        <p:sp>
          <p:nvSpPr>
            <p:cNvPr id="17" name="任意多边形 16"/>
            <p:cNvSpPr>
              <a:spLocks noChangeArrowheads="1"/>
            </p:cNvSpPr>
            <p:nvPr/>
          </p:nvSpPr>
          <p:spPr bwMode="auto">
            <a:xfrm>
              <a:off x="4982968" y="2056363"/>
              <a:ext cx="2215488" cy="1788235"/>
            </a:xfrm>
            <a:custGeom>
              <a:avLst/>
              <a:gdLst>
                <a:gd name="connsiteX0" fmla="*/ 1107744 w 2215488"/>
                <a:gd name="connsiteY0" fmla="*/ 0 h 1788235"/>
                <a:gd name="connsiteX1" fmla="*/ 2215488 w 2215488"/>
                <a:gd name="connsiteY1" fmla="*/ 782353 h 1788235"/>
                <a:gd name="connsiteX2" fmla="*/ 1221005 w 2215488"/>
                <a:gd name="connsiteY2" fmla="*/ 1560667 h 1788235"/>
                <a:gd name="connsiteX3" fmla="*/ 1167946 w 2215488"/>
                <a:gd name="connsiteY3" fmla="*/ 1562559 h 1788235"/>
                <a:gd name="connsiteX4" fmla="*/ 1041250 w 2215488"/>
                <a:gd name="connsiteY4" fmla="*/ 1788235 h 1788235"/>
                <a:gd name="connsiteX5" fmla="*/ 993437 w 2215488"/>
                <a:gd name="connsiteY5" fmla="*/ 1560554 h 1788235"/>
                <a:gd name="connsiteX6" fmla="*/ 884495 w 2215488"/>
                <a:gd name="connsiteY6" fmla="*/ 1548812 h 1788235"/>
                <a:gd name="connsiteX7" fmla="*/ 0 w 2215488"/>
                <a:gd name="connsiteY7" fmla="*/ 782353 h 1788235"/>
                <a:gd name="connsiteX8" fmla="*/ 1107744 w 2215488"/>
                <a:gd name="connsiteY8" fmla="*/ 0 h 178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5488" h="1788235">
                  <a:moveTo>
                    <a:pt x="1107744" y="0"/>
                  </a:moveTo>
                  <a:cubicBezTo>
                    <a:pt x="1719534" y="0"/>
                    <a:pt x="2215488" y="350271"/>
                    <a:pt x="2215488" y="782353"/>
                  </a:cubicBezTo>
                  <a:cubicBezTo>
                    <a:pt x="2215488" y="1187430"/>
                    <a:pt x="1779591" y="1520603"/>
                    <a:pt x="1221005" y="1560667"/>
                  </a:cubicBezTo>
                  <a:lnTo>
                    <a:pt x="1167946" y="1562559"/>
                  </a:lnTo>
                  <a:lnTo>
                    <a:pt x="1041250" y="1788235"/>
                  </a:lnTo>
                  <a:lnTo>
                    <a:pt x="993437" y="1560554"/>
                  </a:lnTo>
                  <a:lnTo>
                    <a:pt x="884495" y="1548812"/>
                  </a:lnTo>
                  <a:cubicBezTo>
                    <a:pt x="379715" y="1475860"/>
                    <a:pt x="0" y="1160425"/>
                    <a:pt x="0" y="782353"/>
                  </a:cubicBezTo>
                  <a:cubicBezTo>
                    <a:pt x="0" y="350271"/>
                    <a:pt x="495954" y="0"/>
                    <a:pt x="1107744" y="0"/>
                  </a:cubicBezTo>
                  <a:close/>
                </a:path>
              </a:pathLst>
            </a:custGeom>
            <a:solidFill>
              <a:srgbClr val="89C145"/>
            </a:solidFill>
            <a:ln>
              <a:noFill/>
            </a:ln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194906" y="2484544"/>
              <a:ext cx="231808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请人做个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Freeform 15"/>
          <p:cNvSpPr/>
          <p:nvPr/>
        </p:nvSpPr>
        <p:spPr bwMode="auto">
          <a:xfrm>
            <a:off x="6820689" y="2953555"/>
            <a:ext cx="396128" cy="200893"/>
          </a:xfrm>
          <a:custGeom>
            <a:avLst/>
            <a:gdLst>
              <a:gd name="T0" fmla="*/ 140 w 140"/>
              <a:gd name="T1" fmla="*/ 71 h 71"/>
              <a:gd name="T2" fmla="*/ 0 w 140"/>
              <a:gd name="T3" fmla="*/ 24 h 71"/>
              <a:gd name="T4" fmla="*/ 114 w 140"/>
              <a:gd name="T5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71">
                <a:moveTo>
                  <a:pt x="140" y="71"/>
                </a:moveTo>
                <a:lnTo>
                  <a:pt x="0" y="24"/>
                </a:lnTo>
                <a:lnTo>
                  <a:pt x="1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20688" y="2135832"/>
            <a:ext cx="5630716" cy="1853314"/>
            <a:chOff x="6820689" y="3561648"/>
            <a:chExt cx="2642732" cy="1853314"/>
          </a:xfrm>
        </p:grpSpPr>
        <p:sp>
          <p:nvSpPr>
            <p:cNvPr id="25" name="任意多边形 24"/>
            <p:cNvSpPr>
              <a:spLocks noChangeArrowheads="1"/>
            </p:cNvSpPr>
            <p:nvPr/>
          </p:nvSpPr>
          <p:spPr bwMode="auto">
            <a:xfrm>
              <a:off x="6820689" y="3561648"/>
              <a:ext cx="2520983" cy="1853314"/>
            </a:xfrm>
            <a:custGeom>
              <a:avLst/>
              <a:gdLst>
                <a:gd name="connsiteX0" fmla="*/ 1199702 w 2110796"/>
                <a:gd name="connsiteY0" fmla="*/ 0 h 1853314"/>
                <a:gd name="connsiteX1" fmla="*/ 2110796 w 2110796"/>
                <a:gd name="connsiteY1" fmla="*/ 926657 h 1853314"/>
                <a:gd name="connsiteX2" fmla="*/ 1199702 w 2110796"/>
                <a:gd name="connsiteY2" fmla="*/ 1853314 h 1853314"/>
                <a:gd name="connsiteX3" fmla="*/ 293312 w 2110796"/>
                <a:gd name="connsiteY3" fmla="*/ 1021403 h 1853314"/>
                <a:gd name="connsiteX4" fmla="*/ 291429 w 2110796"/>
                <a:gd name="connsiteY4" fmla="*/ 983466 h 1853314"/>
                <a:gd name="connsiteX5" fmla="*/ 0 w 2110796"/>
                <a:gd name="connsiteY5" fmla="*/ 885630 h 1853314"/>
                <a:gd name="connsiteX6" fmla="*/ 294557 w 2110796"/>
                <a:gd name="connsiteY6" fmla="*/ 823618 h 1853314"/>
                <a:gd name="connsiteX7" fmla="*/ 307118 w 2110796"/>
                <a:gd name="connsiteY7" fmla="*/ 739903 h 1853314"/>
                <a:gd name="connsiteX8" fmla="*/ 1199702 w 2110796"/>
                <a:gd name="connsiteY8" fmla="*/ 0 h 18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0796" h="1853314">
                  <a:moveTo>
                    <a:pt x="1199702" y="0"/>
                  </a:moveTo>
                  <a:cubicBezTo>
                    <a:pt x="1702885" y="0"/>
                    <a:pt x="2110796" y="414878"/>
                    <a:pt x="2110796" y="926657"/>
                  </a:cubicBezTo>
                  <a:cubicBezTo>
                    <a:pt x="2110796" y="1438436"/>
                    <a:pt x="1702885" y="1853314"/>
                    <a:pt x="1199702" y="1853314"/>
                  </a:cubicBezTo>
                  <a:cubicBezTo>
                    <a:pt x="727968" y="1853314"/>
                    <a:pt x="339969" y="1488675"/>
                    <a:pt x="293312" y="1021403"/>
                  </a:cubicBezTo>
                  <a:lnTo>
                    <a:pt x="291429" y="983466"/>
                  </a:lnTo>
                  <a:lnTo>
                    <a:pt x="0" y="885630"/>
                  </a:lnTo>
                  <a:lnTo>
                    <a:pt x="294557" y="823618"/>
                  </a:lnTo>
                  <a:lnTo>
                    <a:pt x="307118" y="739903"/>
                  </a:lnTo>
                  <a:cubicBezTo>
                    <a:pt x="392075" y="317641"/>
                    <a:pt x="759417" y="0"/>
                    <a:pt x="1199702" y="0"/>
                  </a:cubicBez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145333" y="4187429"/>
              <a:ext cx="231808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网上会不会有免费的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</a:p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……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20312" y="2355770"/>
            <a:ext cx="1084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×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06325" y="787859"/>
            <a:ext cx="1084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×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pic>
        <p:nvPicPr>
          <p:cNvPr id="55297" name="Picture 1" descr="C:\Users\Administrator\AppData\Roaming\Tencent\Users\110530948\QQ\WinTemp\RichOle\8D{PW8BYA6Z$0EG_PKL1U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2108" y="4145797"/>
            <a:ext cx="3828082" cy="1007390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4089" y="5278734"/>
            <a:ext cx="3039456" cy="112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0148800" y="3903016"/>
            <a:ext cx="1084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×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92346" y="5034391"/>
            <a:ext cx="1084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×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44373" y="2322190"/>
            <a:ext cx="1084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×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decel="253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decel="253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 rot="2700000">
            <a:off x="1913378" y="2366134"/>
            <a:ext cx="1127879" cy="112787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190500" dist="1270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80523" y="1056634"/>
            <a:ext cx="10870792" cy="4457419"/>
            <a:chOff x="560404" y="1296477"/>
            <a:chExt cx="10870792" cy="4457419"/>
          </a:xfrm>
        </p:grpSpPr>
        <p:sp>
          <p:nvSpPr>
            <p:cNvPr id="46" name="矩形 45"/>
            <p:cNvSpPr/>
            <p:nvPr/>
          </p:nvSpPr>
          <p:spPr>
            <a:xfrm rot="2700000">
              <a:off x="3127598" y="1296477"/>
              <a:ext cx="648210" cy="648210"/>
            </a:xfrm>
            <a:prstGeom prst="rect">
              <a:avLst/>
            </a:prstGeom>
            <a:solidFill>
              <a:srgbClr val="1F9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700000">
              <a:off x="1242987" y="3181089"/>
              <a:ext cx="648210" cy="648210"/>
            </a:xfrm>
            <a:prstGeom prst="rect">
              <a:avLst/>
            </a:prstGeom>
            <a:solidFill>
              <a:srgbClr val="F29C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700000">
              <a:off x="1336254" y="4059163"/>
              <a:ext cx="461671" cy="461671"/>
            </a:xfrm>
            <a:prstGeom prst="rect">
              <a:avLst/>
            </a:prstGeom>
            <a:solidFill>
              <a:srgbClr val="CA2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700000">
              <a:off x="2513787" y="1428488"/>
              <a:ext cx="384187" cy="384187"/>
            </a:xfrm>
            <a:prstGeom prst="rect">
              <a:avLst/>
            </a:prstGeom>
            <a:solidFill>
              <a:srgbClr val="89C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>
              <a:spLocks noChangeAspect="1"/>
            </p:cNvSpPr>
            <p:nvPr/>
          </p:nvSpPr>
          <p:spPr>
            <a:xfrm rot="2700000">
              <a:off x="560404" y="3688141"/>
              <a:ext cx="252000" cy="252000"/>
            </a:xfrm>
            <a:prstGeom prst="rect">
              <a:avLst/>
            </a:prstGeom>
            <a:solidFill>
              <a:srgbClr val="1F9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700000">
              <a:off x="2766431" y="5461531"/>
              <a:ext cx="292365" cy="292365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700000">
              <a:off x="10225550" y="4386730"/>
              <a:ext cx="467064" cy="467064"/>
            </a:xfrm>
            <a:prstGeom prst="rect">
              <a:avLst/>
            </a:prstGeom>
            <a:solidFill>
              <a:srgbClr val="89C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700000">
              <a:off x="10606525" y="4856666"/>
              <a:ext cx="264046" cy="264044"/>
            </a:xfrm>
            <a:prstGeom prst="rect">
              <a:avLst/>
            </a:prstGeom>
            <a:solidFill>
              <a:srgbClr val="F29C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700000">
              <a:off x="11079846" y="2519568"/>
              <a:ext cx="351350" cy="351350"/>
            </a:xfrm>
            <a:prstGeom prst="rect">
              <a:avLst/>
            </a:prstGeom>
            <a:solidFill>
              <a:srgbClr val="CA2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414603" y="2359287"/>
            <a:ext cx="1847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2000000000000000000" pitchFamily="65" charset="-122"/>
                <a:cs typeface="Microsoft Himalaya" panose="01010100010101010101" pitchFamily="2" charset="0"/>
              </a:defRPr>
            </a:lvl1pPr>
          </a:lstStyle>
          <a:p>
            <a:endParaRPr lang="zh-CN" altLang="en-US" sz="13800" b="1" dirty="0">
              <a:solidFill>
                <a:srgbClr val="FDFDFD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941512" y="2296217"/>
            <a:ext cx="9615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chemeClr val="bg2">
                    <a:lumMod val="10000"/>
                  </a:schemeClr>
                </a:solidFill>
              </a:rPr>
              <a:t>三、重拾初心，</a:t>
            </a:r>
            <a:endParaRPr lang="en-US" altLang="zh-CN" sz="6600" b="1" dirty="0">
              <a:solidFill>
                <a:schemeClr val="bg2">
                  <a:lumMod val="1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32515" y="3538114"/>
            <a:ext cx="56100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chemeClr val="bg2">
                    <a:lumMod val="1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回归数学本质！</a:t>
            </a:r>
            <a:endParaRPr lang="en-US" altLang="zh-CN" sz="6600" b="1" dirty="0">
              <a:solidFill>
                <a:schemeClr val="bg2">
                  <a:lumMod val="1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75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75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75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/>
      <p:bldP spid="6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97681" y="4433157"/>
            <a:ext cx="2188387" cy="2198370"/>
            <a:chOff x="2626685" y="4485275"/>
            <a:chExt cx="2188387" cy="1935294"/>
          </a:xfrm>
        </p:grpSpPr>
        <p:sp>
          <p:nvSpPr>
            <p:cNvPr id="31" name="Freeform 5"/>
            <p:cNvSpPr/>
            <p:nvPr/>
          </p:nvSpPr>
          <p:spPr bwMode="auto">
            <a:xfrm>
              <a:off x="3842191" y="5252088"/>
              <a:ext cx="930566" cy="662034"/>
            </a:xfrm>
            <a:custGeom>
              <a:avLst/>
              <a:gdLst>
                <a:gd name="T0" fmla="*/ 304 w 324"/>
                <a:gd name="T1" fmla="*/ 224 h 262"/>
                <a:gd name="T2" fmla="*/ 216 w 324"/>
                <a:gd name="T3" fmla="*/ 243 h 262"/>
                <a:gd name="T4" fmla="*/ 38 w 324"/>
                <a:gd name="T5" fmla="*/ 127 h 262"/>
                <a:gd name="T6" fmla="*/ 19 w 324"/>
                <a:gd name="T7" fmla="*/ 38 h 262"/>
                <a:gd name="T8" fmla="*/ 19 w 324"/>
                <a:gd name="T9" fmla="*/ 38 h 262"/>
                <a:gd name="T10" fmla="*/ 108 w 324"/>
                <a:gd name="T11" fmla="*/ 19 h 262"/>
                <a:gd name="T12" fmla="*/ 286 w 324"/>
                <a:gd name="T13" fmla="*/ 135 h 262"/>
                <a:gd name="T14" fmla="*/ 304 w 324"/>
                <a:gd name="T15" fmla="*/ 2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262">
                  <a:moveTo>
                    <a:pt x="304" y="224"/>
                  </a:moveTo>
                  <a:cubicBezTo>
                    <a:pt x="285" y="254"/>
                    <a:pt x="245" y="262"/>
                    <a:pt x="216" y="243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8" y="108"/>
                    <a:pt x="0" y="6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39" y="8"/>
                    <a:pt x="78" y="0"/>
                    <a:pt x="108" y="19"/>
                  </a:cubicBezTo>
                  <a:cubicBezTo>
                    <a:pt x="286" y="135"/>
                    <a:pt x="286" y="135"/>
                    <a:pt x="286" y="135"/>
                  </a:cubicBezTo>
                  <a:cubicBezTo>
                    <a:pt x="315" y="155"/>
                    <a:pt x="324" y="194"/>
                    <a:pt x="304" y="2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2626685" y="5252088"/>
              <a:ext cx="930566" cy="662034"/>
            </a:xfrm>
            <a:custGeom>
              <a:avLst/>
              <a:gdLst>
                <a:gd name="T0" fmla="*/ 19 w 324"/>
                <a:gd name="T1" fmla="*/ 224 h 262"/>
                <a:gd name="T2" fmla="*/ 108 w 324"/>
                <a:gd name="T3" fmla="*/ 243 h 262"/>
                <a:gd name="T4" fmla="*/ 286 w 324"/>
                <a:gd name="T5" fmla="*/ 127 h 262"/>
                <a:gd name="T6" fmla="*/ 305 w 324"/>
                <a:gd name="T7" fmla="*/ 38 h 262"/>
                <a:gd name="T8" fmla="*/ 305 w 324"/>
                <a:gd name="T9" fmla="*/ 38 h 262"/>
                <a:gd name="T10" fmla="*/ 216 w 324"/>
                <a:gd name="T11" fmla="*/ 19 h 262"/>
                <a:gd name="T12" fmla="*/ 38 w 324"/>
                <a:gd name="T13" fmla="*/ 135 h 262"/>
                <a:gd name="T14" fmla="*/ 19 w 324"/>
                <a:gd name="T15" fmla="*/ 2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262">
                  <a:moveTo>
                    <a:pt x="19" y="224"/>
                  </a:moveTo>
                  <a:cubicBezTo>
                    <a:pt x="39" y="254"/>
                    <a:pt x="78" y="262"/>
                    <a:pt x="108" y="243"/>
                  </a:cubicBezTo>
                  <a:cubicBezTo>
                    <a:pt x="286" y="127"/>
                    <a:pt x="286" y="127"/>
                    <a:pt x="286" y="127"/>
                  </a:cubicBezTo>
                  <a:cubicBezTo>
                    <a:pt x="315" y="108"/>
                    <a:pt x="324" y="68"/>
                    <a:pt x="305" y="38"/>
                  </a:cubicBezTo>
                  <a:cubicBezTo>
                    <a:pt x="305" y="38"/>
                    <a:pt x="305" y="38"/>
                    <a:pt x="305" y="38"/>
                  </a:cubicBezTo>
                  <a:cubicBezTo>
                    <a:pt x="285" y="8"/>
                    <a:pt x="245" y="0"/>
                    <a:pt x="216" y="19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8" y="155"/>
                    <a:pt x="0" y="194"/>
                    <a:pt x="19" y="22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3223618" y="5193346"/>
              <a:ext cx="1029753" cy="1179593"/>
            </a:xfrm>
            <a:custGeom>
              <a:avLst/>
              <a:gdLst>
                <a:gd name="T0" fmla="*/ 358 w 358"/>
                <a:gd name="T1" fmla="*/ 354 h 466"/>
                <a:gd name="T2" fmla="*/ 174 w 358"/>
                <a:gd name="T3" fmla="*/ 466 h 466"/>
                <a:gd name="T4" fmla="*/ 174 w 358"/>
                <a:gd name="T5" fmla="*/ 466 h 466"/>
                <a:gd name="T6" fmla="*/ 0 w 358"/>
                <a:gd name="T7" fmla="*/ 354 h 466"/>
                <a:gd name="T8" fmla="*/ 0 w 358"/>
                <a:gd name="T9" fmla="*/ 179 h 466"/>
                <a:gd name="T10" fmla="*/ 179 w 358"/>
                <a:gd name="T11" fmla="*/ 0 h 466"/>
                <a:gd name="T12" fmla="*/ 179 w 358"/>
                <a:gd name="T13" fmla="*/ 0 h 466"/>
                <a:gd name="T14" fmla="*/ 358 w 358"/>
                <a:gd name="T15" fmla="*/ 179 h 466"/>
                <a:gd name="T16" fmla="*/ 358 w 358"/>
                <a:gd name="T17" fmla="*/ 35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8" h="466">
                  <a:moveTo>
                    <a:pt x="358" y="354"/>
                  </a:moveTo>
                  <a:cubicBezTo>
                    <a:pt x="358" y="453"/>
                    <a:pt x="273" y="466"/>
                    <a:pt x="174" y="466"/>
                  </a:cubicBezTo>
                  <a:cubicBezTo>
                    <a:pt x="174" y="466"/>
                    <a:pt x="174" y="466"/>
                    <a:pt x="174" y="466"/>
                  </a:cubicBezTo>
                  <a:cubicBezTo>
                    <a:pt x="75" y="466"/>
                    <a:pt x="0" y="453"/>
                    <a:pt x="0" y="3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80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278" y="0"/>
                    <a:pt x="358" y="80"/>
                    <a:pt x="358" y="179"/>
                  </a:cubicBezTo>
                  <a:lnTo>
                    <a:pt x="358" y="35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3091968" y="4485275"/>
              <a:ext cx="1260591" cy="904937"/>
            </a:xfrm>
            <a:custGeom>
              <a:avLst/>
              <a:gdLst>
                <a:gd name="T0" fmla="*/ 399 w 439"/>
                <a:gd name="T1" fmla="*/ 138 h 358"/>
                <a:gd name="T2" fmla="*/ 394 w 439"/>
                <a:gd name="T3" fmla="*/ 138 h 358"/>
                <a:gd name="T4" fmla="*/ 220 w 439"/>
                <a:gd name="T5" fmla="*/ 0 h 358"/>
                <a:gd name="T6" fmla="*/ 45 w 439"/>
                <a:gd name="T7" fmla="*/ 138 h 358"/>
                <a:gd name="T8" fmla="*/ 41 w 439"/>
                <a:gd name="T9" fmla="*/ 138 h 358"/>
                <a:gd name="T10" fmla="*/ 0 w 439"/>
                <a:gd name="T11" fmla="*/ 179 h 358"/>
                <a:gd name="T12" fmla="*/ 41 w 439"/>
                <a:gd name="T13" fmla="*/ 219 h 358"/>
                <a:gd name="T14" fmla="*/ 45 w 439"/>
                <a:gd name="T15" fmla="*/ 219 h 358"/>
                <a:gd name="T16" fmla="*/ 220 w 439"/>
                <a:gd name="T17" fmla="*/ 358 h 358"/>
                <a:gd name="T18" fmla="*/ 394 w 439"/>
                <a:gd name="T19" fmla="*/ 219 h 358"/>
                <a:gd name="T20" fmla="*/ 399 w 439"/>
                <a:gd name="T21" fmla="*/ 219 h 358"/>
                <a:gd name="T22" fmla="*/ 439 w 439"/>
                <a:gd name="T23" fmla="*/ 179 h 358"/>
                <a:gd name="T24" fmla="*/ 399 w 439"/>
                <a:gd name="T25" fmla="*/ 1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358">
                  <a:moveTo>
                    <a:pt x="399" y="138"/>
                  </a:moveTo>
                  <a:cubicBezTo>
                    <a:pt x="397" y="138"/>
                    <a:pt x="395" y="138"/>
                    <a:pt x="394" y="138"/>
                  </a:cubicBezTo>
                  <a:cubicBezTo>
                    <a:pt x="376" y="59"/>
                    <a:pt x="305" y="0"/>
                    <a:pt x="220" y="0"/>
                  </a:cubicBezTo>
                  <a:cubicBezTo>
                    <a:pt x="135" y="0"/>
                    <a:pt x="64" y="59"/>
                    <a:pt x="45" y="138"/>
                  </a:cubicBezTo>
                  <a:cubicBezTo>
                    <a:pt x="44" y="138"/>
                    <a:pt x="42" y="138"/>
                    <a:pt x="41" y="138"/>
                  </a:cubicBezTo>
                  <a:cubicBezTo>
                    <a:pt x="18" y="138"/>
                    <a:pt x="0" y="156"/>
                    <a:pt x="0" y="179"/>
                  </a:cubicBezTo>
                  <a:cubicBezTo>
                    <a:pt x="0" y="201"/>
                    <a:pt x="18" y="219"/>
                    <a:pt x="41" y="219"/>
                  </a:cubicBezTo>
                  <a:cubicBezTo>
                    <a:pt x="42" y="219"/>
                    <a:pt x="44" y="219"/>
                    <a:pt x="45" y="219"/>
                  </a:cubicBezTo>
                  <a:cubicBezTo>
                    <a:pt x="64" y="298"/>
                    <a:pt x="135" y="358"/>
                    <a:pt x="220" y="358"/>
                  </a:cubicBezTo>
                  <a:cubicBezTo>
                    <a:pt x="305" y="358"/>
                    <a:pt x="376" y="298"/>
                    <a:pt x="394" y="219"/>
                  </a:cubicBezTo>
                  <a:cubicBezTo>
                    <a:pt x="395" y="219"/>
                    <a:pt x="397" y="219"/>
                    <a:pt x="399" y="219"/>
                  </a:cubicBezTo>
                  <a:cubicBezTo>
                    <a:pt x="421" y="219"/>
                    <a:pt x="439" y="201"/>
                    <a:pt x="439" y="179"/>
                  </a:cubicBezTo>
                  <a:cubicBezTo>
                    <a:pt x="439" y="156"/>
                    <a:pt x="421" y="138"/>
                    <a:pt x="399" y="1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577089" y="5410850"/>
              <a:ext cx="290350" cy="776341"/>
            </a:xfrm>
            <a:prstGeom prst="rect">
              <a:avLst/>
            </a:pr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3851209" y="5315593"/>
              <a:ext cx="550043" cy="871597"/>
            </a:xfrm>
            <a:custGeom>
              <a:avLst/>
              <a:gdLst>
                <a:gd name="T0" fmla="*/ 305 w 305"/>
                <a:gd name="T1" fmla="*/ 490 h 549"/>
                <a:gd name="T2" fmla="*/ 9 w 305"/>
                <a:gd name="T3" fmla="*/ 549 h 549"/>
                <a:gd name="T4" fmla="*/ 0 w 305"/>
                <a:gd name="T5" fmla="*/ 60 h 549"/>
                <a:gd name="T6" fmla="*/ 305 w 305"/>
                <a:gd name="T7" fmla="*/ 0 h 549"/>
                <a:gd name="T8" fmla="*/ 305 w 305"/>
                <a:gd name="T9" fmla="*/ 49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549">
                  <a:moveTo>
                    <a:pt x="305" y="490"/>
                  </a:moveTo>
                  <a:lnTo>
                    <a:pt x="9" y="549"/>
                  </a:lnTo>
                  <a:lnTo>
                    <a:pt x="0" y="60"/>
                  </a:lnTo>
                  <a:lnTo>
                    <a:pt x="305" y="0"/>
                  </a:lnTo>
                  <a:lnTo>
                    <a:pt x="305" y="49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3043276" y="5315593"/>
              <a:ext cx="548240" cy="871597"/>
            </a:xfrm>
            <a:custGeom>
              <a:avLst/>
              <a:gdLst>
                <a:gd name="T0" fmla="*/ 0 w 304"/>
                <a:gd name="T1" fmla="*/ 490 h 549"/>
                <a:gd name="T2" fmla="*/ 296 w 304"/>
                <a:gd name="T3" fmla="*/ 549 h 549"/>
                <a:gd name="T4" fmla="*/ 304 w 304"/>
                <a:gd name="T5" fmla="*/ 60 h 549"/>
                <a:gd name="T6" fmla="*/ 0 w 304"/>
                <a:gd name="T7" fmla="*/ 0 h 549"/>
                <a:gd name="T8" fmla="*/ 0 w 304"/>
                <a:gd name="T9" fmla="*/ 49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549">
                  <a:moveTo>
                    <a:pt x="0" y="490"/>
                  </a:moveTo>
                  <a:lnTo>
                    <a:pt x="296" y="549"/>
                  </a:lnTo>
                  <a:lnTo>
                    <a:pt x="304" y="60"/>
                  </a:lnTo>
                  <a:lnTo>
                    <a:pt x="0" y="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3577089" y="5448953"/>
              <a:ext cx="290350" cy="971616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3867439" y="5339407"/>
              <a:ext cx="586111" cy="1081162"/>
            </a:xfrm>
            <a:custGeom>
              <a:avLst/>
              <a:gdLst>
                <a:gd name="T0" fmla="*/ 325 w 325"/>
                <a:gd name="T1" fmla="*/ 612 h 681"/>
                <a:gd name="T2" fmla="*/ 0 w 325"/>
                <a:gd name="T3" fmla="*/ 681 h 681"/>
                <a:gd name="T4" fmla="*/ 0 w 325"/>
                <a:gd name="T5" fmla="*/ 69 h 681"/>
                <a:gd name="T6" fmla="*/ 325 w 325"/>
                <a:gd name="T7" fmla="*/ 0 h 681"/>
                <a:gd name="T8" fmla="*/ 325 w 325"/>
                <a:gd name="T9" fmla="*/ 61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681">
                  <a:moveTo>
                    <a:pt x="325" y="612"/>
                  </a:moveTo>
                  <a:lnTo>
                    <a:pt x="0" y="681"/>
                  </a:lnTo>
                  <a:lnTo>
                    <a:pt x="0" y="69"/>
                  </a:lnTo>
                  <a:lnTo>
                    <a:pt x="325" y="0"/>
                  </a:lnTo>
                  <a:lnTo>
                    <a:pt x="325" y="6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2994583" y="5339407"/>
              <a:ext cx="582505" cy="1081162"/>
            </a:xfrm>
            <a:custGeom>
              <a:avLst/>
              <a:gdLst>
                <a:gd name="T0" fmla="*/ 0 w 323"/>
                <a:gd name="T1" fmla="*/ 612 h 681"/>
                <a:gd name="T2" fmla="*/ 323 w 323"/>
                <a:gd name="T3" fmla="*/ 681 h 681"/>
                <a:gd name="T4" fmla="*/ 323 w 323"/>
                <a:gd name="T5" fmla="*/ 69 h 681"/>
                <a:gd name="T6" fmla="*/ 0 w 323"/>
                <a:gd name="T7" fmla="*/ 0 h 681"/>
                <a:gd name="T8" fmla="*/ 0 w 323"/>
                <a:gd name="T9" fmla="*/ 61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681">
                  <a:moveTo>
                    <a:pt x="0" y="612"/>
                  </a:moveTo>
                  <a:lnTo>
                    <a:pt x="323" y="681"/>
                  </a:lnTo>
                  <a:lnTo>
                    <a:pt x="323" y="69"/>
                  </a:lnTo>
                  <a:lnTo>
                    <a:pt x="0" y="0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2630292" y="5563260"/>
              <a:ext cx="679889" cy="447706"/>
            </a:xfrm>
            <a:custGeom>
              <a:avLst/>
              <a:gdLst>
                <a:gd name="T0" fmla="*/ 11 w 237"/>
                <a:gd name="T1" fmla="*/ 51 h 177"/>
                <a:gd name="T2" fmla="*/ 51 w 237"/>
                <a:gd name="T3" fmla="*/ 133 h 177"/>
                <a:gd name="T4" fmla="*/ 144 w 237"/>
                <a:gd name="T5" fmla="*/ 166 h 177"/>
                <a:gd name="T6" fmla="*/ 226 w 237"/>
                <a:gd name="T7" fmla="*/ 126 h 177"/>
                <a:gd name="T8" fmla="*/ 226 w 237"/>
                <a:gd name="T9" fmla="*/ 126 h 177"/>
                <a:gd name="T10" fmla="*/ 186 w 237"/>
                <a:gd name="T11" fmla="*/ 44 h 177"/>
                <a:gd name="T12" fmla="*/ 93 w 237"/>
                <a:gd name="T13" fmla="*/ 12 h 177"/>
                <a:gd name="T14" fmla="*/ 11 w 237"/>
                <a:gd name="T15" fmla="*/ 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177">
                  <a:moveTo>
                    <a:pt x="11" y="51"/>
                  </a:moveTo>
                  <a:cubicBezTo>
                    <a:pt x="0" y="85"/>
                    <a:pt x="18" y="121"/>
                    <a:pt x="51" y="133"/>
                  </a:cubicBezTo>
                  <a:cubicBezTo>
                    <a:pt x="144" y="166"/>
                    <a:pt x="144" y="166"/>
                    <a:pt x="144" y="166"/>
                  </a:cubicBezTo>
                  <a:cubicBezTo>
                    <a:pt x="178" y="177"/>
                    <a:pt x="214" y="159"/>
                    <a:pt x="226" y="126"/>
                  </a:cubicBezTo>
                  <a:cubicBezTo>
                    <a:pt x="226" y="126"/>
                    <a:pt x="226" y="126"/>
                    <a:pt x="226" y="126"/>
                  </a:cubicBezTo>
                  <a:cubicBezTo>
                    <a:pt x="237" y="92"/>
                    <a:pt x="219" y="56"/>
                    <a:pt x="186" y="4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59" y="0"/>
                    <a:pt x="23" y="18"/>
                    <a:pt x="11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4085654" y="5563260"/>
              <a:ext cx="681693" cy="447706"/>
            </a:xfrm>
            <a:custGeom>
              <a:avLst/>
              <a:gdLst>
                <a:gd name="T0" fmla="*/ 226 w 237"/>
                <a:gd name="T1" fmla="*/ 51 h 177"/>
                <a:gd name="T2" fmla="*/ 186 w 237"/>
                <a:gd name="T3" fmla="*/ 133 h 177"/>
                <a:gd name="T4" fmla="*/ 93 w 237"/>
                <a:gd name="T5" fmla="*/ 166 h 177"/>
                <a:gd name="T6" fmla="*/ 12 w 237"/>
                <a:gd name="T7" fmla="*/ 126 h 177"/>
                <a:gd name="T8" fmla="*/ 12 w 237"/>
                <a:gd name="T9" fmla="*/ 126 h 177"/>
                <a:gd name="T10" fmla="*/ 51 w 237"/>
                <a:gd name="T11" fmla="*/ 44 h 177"/>
                <a:gd name="T12" fmla="*/ 144 w 237"/>
                <a:gd name="T13" fmla="*/ 12 h 177"/>
                <a:gd name="T14" fmla="*/ 226 w 237"/>
                <a:gd name="T15" fmla="*/ 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177">
                  <a:moveTo>
                    <a:pt x="226" y="51"/>
                  </a:moveTo>
                  <a:cubicBezTo>
                    <a:pt x="237" y="85"/>
                    <a:pt x="220" y="121"/>
                    <a:pt x="186" y="133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60" y="177"/>
                    <a:pt x="23" y="159"/>
                    <a:pt x="12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0" y="92"/>
                    <a:pt x="18" y="56"/>
                    <a:pt x="51" y="4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78" y="0"/>
                    <a:pt x="214" y="18"/>
                    <a:pt x="226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4815072" y="60703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4815072" y="5002985"/>
              <a:ext cx="0" cy="361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4815072" y="62599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4238569" y="5192257"/>
              <a:ext cx="0" cy="361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1797771"/>
            <a:ext cx="6475158" cy="1499953"/>
            <a:chOff x="3764412" y="1797771"/>
            <a:chExt cx="2498392" cy="1499953"/>
          </a:xfrm>
        </p:grpSpPr>
        <p:grpSp>
          <p:nvGrpSpPr>
            <p:cNvPr id="56" name="组合 55"/>
            <p:cNvGrpSpPr/>
            <p:nvPr/>
          </p:nvGrpSpPr>
          <p:grpSpPr>
            <a:xfrm>
              <a:off x="3793113" y="1797771"/>
              <a:ext cx="2311161" cy="1499953"/>
              <a:chOff x="1348302" y="1709424"/>
              <a:chExt cx="2034448" cy="1599981"/>
            </a:xfrm>
            <a:solidFill>
              <a:srgbClr val="1F9776"/>
            </a:solidFill>
          </p:grpSpPr>
          <p:sp>
            <p:nvSpPr>
              <p:cNvPr id="58" name="Freeform 20"/>
              <p:cNvSpPr/>
              <p:nvPr/>
            </p:nvSpPr>
            <p:spPr bwMode="auto">
              <a:xfrm>
                <a:off x="3382750" y="3116179"/>
                <a:ext cx="0" cy="361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1348302" y="1709424"/>
                <a:ext cx="2034448" cy="1596369"/>
              </a:xfrm>
              <a:custGeom>
                <a:avLst/>
                <a:gdLst>
                  <a:gd name="T0" fmla="*/ 174 w 1101"/>
                  <a:gd name="T1" fmla="*/ 0 h 555"/>
                  <a:gd name="T2" fmla="*/ 927 w 1101"/>
                  <a:gd name="T3" fmla="*/ 0 h 555"/>
                  <a:gd name="T4" fmla="*/ 1101 w 1101"/>
                  <a:gd name="T5" fmla="*/ 173 h 555"/>
                  <a:gd name="T6" fmla="*/ 1101 w 1101"/>
                  <a:gd name="T7" fmla="*/ 555 h 555"/>
                  <a:gd name="T8" fmla="*/ 776 w 1101"/>
                  <a:gd name="T9" fmla="*/ 347 h 555"/>
                  <a:gd name="T10" fmla="*/ 174 w 1101"/>
                  <a:gd name="T11" fmla="*/ 347 h 555"/>
                  <a:gd name="T12" fmla="*/ 0 w 1101"/>
                  <a:gd name="T13" fmla="*/ 173 h 555"/>
                  <a:gd name="T14" fmla="*/ 174 w 1101"/>
                  <a:gd name="T15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1" h="555">
                    <a:moveTo>
                      <a:pt x="174" y="0"/>
                    </a:moveTo>
                    <a:cubicBezTo>
                      <a:pt x="927" y="0"/>
                      <a:pt x="927" y="0"/>
                      <a:pt x="927" y="0"/>
                    </a:cubicBezTo>
                    <a:cubicBezTo>
                      <a:pt x="1023" y="0"/>
                      <a:pt x="1101" y="78"/>
                      <a:pt x="1101" y="173"/>
                    </a:cubicBezTo>
                    <a:cubicBezTo>
                      <a:pt x="1101" y="555"/>
                      <a:pt x="1101" y="555"/>
                      <a:pt x="1101" y="555"/>
                    </a:cubicBezTo>
                    <a:cubicBezTo>
                      <a:pt x="1101" y="548"/>
                      <a:pt x="1097" y="347"/>
                      <a:pt x="776" y="347"/>
                    </a:cubicBezTo>
                    <a:cubicBezTo>
                      <a:pt x="174" y="347"/>
                      <a:pt x="174" y="347"/>
                      <a:pt x="174" y="347"/>
                    </a:cubicBezTo>
                    <a:cubicBezTo>
                      <a:pt x="78" y="347"/>
                      <a:pt x="0" y="269"/>
                      <a:pt x="0" y="173"/>
                    </a:cubicBezTo>
                    <a:cubicBezTo>
                      <a:pt x="0" y="78"/>
                      <a:pt x="78" y="0"/>
                      <a:pt x="1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3382750" y="3305793"/>
                <a:ext cx="0" cy="361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3764412" y="1864460"/>
              <a:ext cx="24983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儿童的个性化数学学习？</a:t>
              </a:r>
              <a:endParaRPr lang="zh-CN" altLang="en-US" sz="4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6410" y="2850985"/>
            <a:ext cx="5360573" cy="1499952"/>
            <a:chOff x="3797305" y="2824091"/>
            <a:chExt cx="2311161" cy="1499952"/>
          </a:xfrm>
        </p:grpSpPr>
        <p:sp>
          <p:nvSpPr>
            <p:cNvPr id="73" name="Freeform 21"/>
            <p:cNvSpPr/>
            <p:nvPr/>
          </p:nvSpPr>
          <p:spPr bwMode="auto">
            <a:xfrm>
              <a:off x="3797305" y="2824091"/>
              <a:ext cx="2311161" cy="1499952"/>
            </a:xfrm>
            <a:custGeom>
              <a:avLst/>
              <a:gdLst>
                <a:gd name="T0" fmla="*/ 174 w 1101"/>
                <a:gd name="T1" fmla="*/ 0 h 556"/>
                <a:gd name="T2" fmla="*/ 927 w 1101"/>
                <a:gd name="T3" fmla="*/ 0 h 556"/>
                <a:gd name="T4" fmla="*/ 1101 w 1101"/>
                <a:gd name="T5" fmla="*/ 174 h 556"/>
                <a:gd name="T6" fmla="*/ 1101 w 1101"/>
                <a:gd name="T7" fmla="*/ 556 h 556"/>
                <a:gd name="T8" fmla="*/ 776 w 1101"/>
                <a:gd name="T9" fmla="*/ 347 h 556"/>
                <a:gd name="T10" fmla="*/ 174 w 1101"/>
                <a:gd name="T11" fmla="*/ 347 h 556"/>
                <a:gd name="T12" fmla="*/ 0 w 1101"/>
                <a:gd name="T13" fmla="*/ 174 h 556"/>
                <a:gd name="T14" fmla="*/ 174 w 1101"/>
                <a:gd name="T15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1" h="556">
                  <a:moveTo>
                    <a:pt x="174" y="0"/>
                  </a:moveTo>
                  <a:cubicBezTo>
                    <a:pt x="927" y="0"/>
                    <a:pt x="927" y="0"/>
                    <a:pt x="927" y="0"/>
                  </a:cubicBezTo>
                  <a:cubicBezTo>
                    <a:pt x="1023" y="0"/>
                    <a:pt x="1101" y="78"/>
                    <a:pt x="1101" y="174"/>
                  </a:cubicBezTo>
                  <a:cubicBezTo>
                    <a:pt x="1101" y="556"/>
                    <a:pt x="1101" y="556"/>
                    <a:pt x="1101" y="556"/>
                  </a:cubicBezTo>
                  <a:cubicBezTo>
                    <a:pt x="1101" y="548"/>
                    <a:pt x="1097" y="347"/>
                    <a:pt x="776" y="347"/>
                  </a:cubicBezTo>
                  <a:cubicBezTo>
                    <a:pt x="174" y="347"/>
                    <a:pt x="174" y="347"/>
                    <a:pt x="174" y="347"/>
                  </a:cubicBezTo>
                  <a:cubicBezTo>
                    <a:pt x="78" y="347"/>
                    <a:pt x="0" y="269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185589" y="2889577"/>
              <a:ext cx="1703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数字化教学的优势？</a:t>
              </a:r>
              <a:endParaRPr lang="zh-CN" altLang="en-US" sz="36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8467" y="1583870"/>
            <a:ext cx="4897788" cy="1496566"/>
            <a:chOff x="6108466" y="1583870"/>
            <a:chExt cx="2309842" cy="1496566"/>
          </a:xfrm>
        </p:grpSpPr>
        <p:sp>
          <p:nvSpPr>
            <p:cNvPr id="55" name="Freeform 19"/>
            <p:cNvSpPr/>
            <p:nvPr/>
          </p:nvSpPr>
          <p:spPr bwMode="auto">
            <a:xfrm>
              <a:off x="6108466" y="1583870"/>
              <a:ext cx="2309842" cy="1496566"/>
            </a:xfrm>
            <a:custGeom>
              <a:avLst/>
              <a:gdLst>
                <a:gd name="T0" fmla="*/ 927 w 1100"/>
                <a:gd name="T1" fmla="*/ 0 h 555"/>
                <a:gd name="T2" fmla="*/ 173 w 1100"/>
                <a:gd name="T3" fmla="*/ 0 h 555"/>
                <a:gd name="T4" fmla="*/ 0 w 1100"/>
                <a:gd name="T5" fmla="*/ 173 h 555"/>
                <a:gd name="T6" fmla="*/ 0 w 1100"/>
                <a:gd name="T7" fmla="*/ 555 h 555"/>
                <a:gd name="T8" fmla="*/ 324 w 1100"/>
                <a:gd name="T9" fmla="*/ 347 h 555"/>
                <a:gd name="T10" fmla="*/ 927 w 1100"/>
                <a:gd name="T11" fmla="*/ 347 h 555"/>
                <a:gd name="T12" fmla="*/ 1100 w 1100"/>
                <a:gd name="T13" fmla="*/ 173 h 555"/>
                <a:gd name="T14" fmla="*/ 927 w 1100"/>
                <a:gd name="T1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0" h="555">
                  <a:moveTo>
                    <a:pt x="927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78"/>
                    <a:pt x="0" y="173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48"/>
                    <a:pt x="3" y="347"/>
                    <a:pt x="324" y="347"/>
                  </a:cubicBezTo>
                  <a:cubicBezTo>
                    <a:pt x="927" y="347"/>
                    <a:pt x="927" y="347"/>
                    <a:pt x="927" y="347"/>
                  </a:cubicBezTo>
                  <a:cubicBezTo>
                    <a:pt x="1022" y="347"/>
                    <a:pt x="1100" y="269"/>
                    <a:pt x="1100" y="173"/>
                  </a:cubicBezTo>
                  <a:cubicBezTo>
                    <a:pt x="1100" y="78"/>
                    <a:pt x="1022" y="0"/>
                    <a:pt x="927" y="0"/>
                  </a:cubicBez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6282777" y="1735755"/>
              <a:ext cx="17331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是否足够接地气？</a:t>
              </a:r>
              <a:endParaRPr lang="zh-CN" altLang="en-US" sz="4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04278" y="2646332"/>
            <a:ext cx="6108801" cy="1713854"/>
            <a:chOff x="6104274" y="2646332"/>
            <a:chExt cx="2399419" cy="1713854"/>
          </a:xfrm>
        </p:grpSpPr>
        <p:grpSp>
          <p:nvGrpSpPr>
            <p:cNvPr id="62" name="组合 61"/>
            <p:cNvGrpSpPr/>
            <p:nvPr/>
          </p:nvGrpSpPr>
          <p:grpSpPr>
            <a:xfrm>
              <a:off x="6104274" y="2646332"/>
              <a:ext cx="2314034" cy="1713854"/>
              <a:chOff x="3382750" y="2544902"/>
              <a:chExt cx="2036977" cy="1828146"/>
            </a:xfrm>
            <a:solidFill>
              <a:srgbClr val="89C145"/>
            </a:solidFill>
          </p:grpSpPr>
          <p:sp>
            <p:nvSpPr>
              <p:cNvPr id="70" name="Freeform 18"/>
              <p:cNvSpPr/>
              <p:nvPr/>
            </p:nvSpPr>
            <p:spPr bwMode="auto">
              <a:xfrm>
                <a:off x="3382750" y="41834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3382750" y="43730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Freeform 17"/>
              <p:cNvSpPr/>
              <p:nvPr/>
            </p:nvSpPr>
            <p:spPr bwMode="auto">
              <a:xfrm>
                <a:off x="3386440" y="2544902"/>
                <a:ext cx="2033287" cy="1599980"/>
              </a:xfrm>
              <a:custGeom>
                <a:avLst/>
                <a:gdLst>
                  <a:gd name="T0" fmla="*/ 927 w 1100"/>
                  <a:gd name="T1" fmla="*/ 0 h 556"/>
                  <a:gd name="T2" fmla="*/ 173 w 1100"/>
                  <a:gd name="T3" fmla="*/ 0 h 556"/>
                  <a:gd name="T4" fmla="*/ 0 w 1100"/>
                  <a:gd name="T5" fmla="*/ 174 h 556"/>
                  <a:gd name="T6" fmla="*/ 0 w 1100"/>
                  <a:gd name="T7" fmla="*/ 556 h 556"/>
                  <a:gd name="T8" fmla="*/ 324 w 1100"/>
                  <a:gd name="T9" fmla="*/ 347 h 556"/>
                  <a:gd name="T10" fmla="*/ 927 w 1100"/>
                  <a:gd name="T11" fmla="*/ 347 h 556"/>
                  <a:gd name="T12" fmla="*/ 1100 w 1100"/>
                  <a:gd name="T13" fmla="*/ 174 h 556"/>
                  <a:gd name="T14" fmla="*/ 927 w 1100"/>
                  <a:gd name="T15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0" h="556">
                    <a:moveTo>
                      <a:pt x="927" y="0"/>
                    </a:moveTo>
                    <a:cubicBezTo>
                      <a:pt x="173" y="0"/>
                      <a:pt x="173" y="0"/>
                      <a:pt x="173" y="0"/>
                    </a:cubicBezTo>
                    <a:cubicBezTo>
                      <a:pt x="77" y="0"/>
                      <a:pt x="0" y="78"/>
                      <a:pt x="0" y="174"/>
                    </a:cubicBezTo>
                    <a:cubicBezTo>
                      <a:pt x="0" y="556"/>
                      <a:pt x="0" y="556"/>
                      <a:pt x="0" y="556"/>
                    </a:cubicBezTo>
                    <a:cubicBezTo>
                      <a:pt x="0" y="548"/>
                      <a:pt x="3" y="347"/>
                      <a:pt x="324" y="347"/>
                    </a:cubicBezTo>
                    <a:cubicBezTo>
                      <a:pt x="927" y="347"/>
                      <a:pt x="927" y="347"/>
                      <a:pt x="927" y="347"/>
                    </a:cubicBezTo>
                    <a:cubicBezTo>
                      <a:pt x="1022" y="347"/>
                      <a:pt x="1100" y="269"/>
                      <a:pt x="1100" y="174"/>
                    </a:cubicBezTo>
                    <a:cubicBezTo>
                      <a:pt x="1100" y="78"/>
                      <a:pt x="1022" y="0"/>
                      <a:pt x="9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16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6115108" y="2716109"/>
              <a:ext cx="2388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基于平台，实现技术突破？</a:t>
              </a:r>
              <a:endParaRPr lang="zh-CN" altLang="en-US" sz="36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649964" y="-1250822"/>
            <a:ext cx="652635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87023" y="1567649"/>
            <a:ext cx="4489236" cy="4470322"/>
            <a:chOff x="4287023" y="1567649"/>
            <a:chExt cx="4489236" cy="4470322"/>
          </a:xfrm>
        </p:grpSpPr>
        <p:grpSp>
          <p:nvGrpSpPr>
            <p:cNvPr id="7" name="组合 6"/>
            <p:cNvGrpSpPr/>
            <p:nvPr/>
          </p:nvGrpSpPr>
          <p:grpSpPr>
            <a:xfrm>
              <a:off x="4556389" y="1891625"/>
              <a:ext cx="3955991" cy="3727427"/>
              <a:chOff x="4556389" y="1891625"/>
              <a:chExt cx="3955991" cy="3727427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6096277" y="1891625"/>
                <a:ext cx="8905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7621864" y="3435499"/>
                <a:ext cx="8905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6070616" y="4972721"/>
                <a:ext cx="8905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4556389" y="3450404"/>
                <a:ext cx="8905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287023" y="1567649"/>
              <a:ext cx="4489236" cy="4470322"/>
              <a:chOff x="4287023" y="1567649"/>
              <a:chExt cx="4489236" cy="4470322"/>
            </a:xfrm>
          </p:grpSpPr>
          <p:pic>
            <p:nvPicPr>
              <p:cNvPr id="77" name="图片 76"/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flipV="1">
                <a:off x="4287023" y="3097783"/>
                <a:ext cx="1498975" cy="301749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0800000" flipV="1">
                <a:off x="4287023" y="4181617"/>
                <a:ext cx="1498975" cy="301749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flipV="1">
                <a:off x="7277284" y="3099222"/>
                <a:ext cx="1498975" cy="301749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0800000" flipV="1">
                <a:off x="7277284" y="4183056"/>
                <a:ext cx="1498975" cy="301749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5400000" flipV="1">
                <a:off x="6338737" y="2166262"/>
                <a:ext cx="1498975" cy="301749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 flipV="1">
                <a:off x="5254903" y="2166262"/>
                <a:ext cx="1498975" cy="301749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5400000" flipV="1">
                <a:off x="6338317" y="5137609"/>
                <a:ext cx="1498975" cy="301749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 flipV="1">
                <a:off x="5254483" y="5137609"/>
                <a:ext cx="1498975" cy="301749"/>
              </a:xfrm>
              <a:prstGeom prst="rect">
                <a:avLst/>
              </a:prstGeom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165745" y="1891625"/>
            <a:ext cx="5996727" cy="1507907"/>
            <a:chOff x="165745" y="1891625"/>
            <a:chExt cx="5996727" cy="1507907"/>
          </a:xfrm>
        </p:grpSpPr>
        <p:grpSp>
          <p:nvGrpSpPr>
            <p:cNvPr id="2" name="组合 1"/>
            <p:cNvGrpSpPr/>
            <p:nvPr/>
          </p:nvGrpSpPr>
          <p:grpSpPr>
            <a:xfrm>
              <a:off x="4659549" y="1891625"/>
              <a:ext cx="1502923" cy="1507907"/>
              <a:chOff x="4659549" y="1891625"/>
              <a:chExt cx="1502923" cy="1507907"/>
            </a:xfrm>
          </p:grpSpPr>
          <p:sp>
            <p:nvSpPr>
              <p:cNvPr id="46" name="矩形 2"/>
              <p:cNvSpPr/>
              <p:nvPr/>
            </p:nvSpPr>
            <p:spPr>
              <a:xfrm>
                <a:off x="4659549" y="2607012"/>
                <a:ext cx="742450" cy="792520"/>
              </a:xfrm>
              <a:custGeom>
                <a:avLst/>
                <a:gdLst>
                  <a:gd name="connsiteX0" fmla="*/ 0 w 739589"/>
                  <a:gd name="connsiteY0" fmla="*/ 0 h 782792"/>
                  <a:gd name="connsiteX1" fmla="*/ 739589 w 739589"/>
                  <a:gd name="connsiteY1" fmla="*/ 0 h 782792"/>
                  <a:gd name="connsiteX2" fmla="*/ 739589 w 739589"/>
                  <a:gd name="connsiteY2" fmla="*/ 782792 h 782792"/>
                  <a:gd name="connsiteX3" fmla="*/ 0 w 739589"/>
                  <a:gd name="connsiteY3" fmla="*/ 782792 h 782792"/>
                  <a:gd name="connsiteX4" fmla="*/ 0 w 739589"/>
                  <a:gd name="connsiteY4" fmla="*/ 0 h 782792"/>
                  <a:gd name="connsiteX0-1" fmla="*/ 2861 w 742450"/>
                  <a:gd name="connsiteY0-2" fmla="*/ 0 h 782792"/>
                  <a:gd name="connsiteX1-3" fmla="*/ 742450 w 742450"/>
                  <a:gd name="connsiteY1-4" fmla="*/ 0 h 782792"/>
                  <a:gd name="connsiteX2-5" fmla="*/ 742450 w 742450"/>
                  <a:gd name="connsiteY2-6" fmla="*/ 782792 h 782792"/>
                  <a:gd name="connsiteX3-7" fmla="*/ 2861 w 742450"/>
                  <a:gd name="connsiteY3-8" fmla="*/ 782792 h 782792"/>
                  <a:gd name="connsiteX4-9" fmla="*/ 0 w 742450"/>
                  <a:gd name="connsiteY4-10" fmla="*/ 116732 h 782792"/>
                  <a:gd name="connsiteX5" fmla="*/ 2861 w 742450"/>
                  <a:gd name="connsiteY5" fmla="*/ 0 h 782792"/>
                  <a:gd name="connsiteX0-11" fmla="*/ 2861 w 742450"/>
                  <a:gd name="connsiteY0-12" fmla="*/ 0 h 782792"/>
                  <a:gd name="connsiteX1-13" fmla="*/ 92413 w 742450"/>
                  <a:gd name="connsiteY1-14" fmla="*/ 0 h 782792"/>
                  <a:gd name="connsiteX2-15" fmla="*/ 742450 w 742450"/>
                  <a:gd name="connsiteY2-16" fmla="*/ 0 h 782792"/>
                  <a:gd name="connsiteX3-17" fmla="*/ 742450 w 742450"/>
                  <a:gd name="connsiteY3-18" fmla="*/ 782792 h 782792"/>
                  <a:gd name="connsiteX4-19" fmla="*/ 2861 w 742450"/>
                  <a:gd name="connsiteY4-20" fmla="*/ 782792 h 782792"/>
                  <a:gd name="connsiteX5-21" fmla="*/ 0 w 742450"/>
                  <a:gd name="connsiteY5-22" fmla="*/ 116732 h 782792"/>
                  <a:gd name="connsiteX6" fmla="*/ 2861 w 742450"/>
                  <a:gd name="connsiteY6" fmla="*/ 0 h 782792"/>
                  <a:gd name="connsiteX0-23" fmla="*/ 66091 w 742450"/>
                  <a:gd name="connsiteY0-24" fmla="*/ 0 h 792520"/>
                  <a:gd name="connsiteX1-25" fmla="*/ 92413 w 742450"/>
                  <a:gd name="connsiteY1-26" fmla="*/ 9728 h 792520"/>
                  <a:gd name="connsiteX2-27" fmla="*/ 742450 w 742450"/>
                  <a:gd name="connsiteY2-28" fmla="*/ 9728 h 792520"/>
                  <a:gd name="connsiteX3-29" fmla="*/ 742450 w 742450"/>
                  <a:gd name="connsiteY3-30" fmla="*/ 792520 h 792520"/>
                  <a:gd name="connsiteX4-31" fmla="*/ 2861 w 742450"/>
                  <a:gd name="connsiteY4-32" fmla="*/ 792520 h 792520"/>
                  <a:gd name="connsiteX5-33" fmla="*/ 0 w 742450"/>
                  <a:gd name="connsiteY5-34" fmla="*/ 126460 h 792520"/>
                  <a:gd name="connsiteX6-35" fmla="*/ 66091 w 742450"/>
                  <a:gd name="connsiteY6-36" fmla="*/ 0 h 7925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742450" h="792520">
                    <a:moveTo>
                      <a:pt x="66091" y="0"/>
                    </a:moveTo>
                    <a:lnTo>
                      <a:pt x="92413" y="9728"/>
                    </a:lnTo>
                    <a:lnTo>
                      <a:pt x="742450" y="9728"/>
                    </a:lnTo>
                    <a:lnTo>
                      <a:pt x="742450" y="792520"/>
                    </a:lnTo>
                    <a:lnTo>
                      <a:pt x="2861" y="792520"/>
                    </a:lnTo>
                    <a:cubicBezTo>
                      <a:pt x="1907" y="570500"/>
                      <a:pt x="954" y="348480"/>
                      <a:pt x="0" y="126460"/>
                    </a:cubicBezTo>
                    <a:cubicBezTo>
                      <a:pt x="954" y="87549"/>
                      <a:pt x="65137" y="38911"/>
                      <a:pt x="66091" y="0"/>
                    </a:cubicBezTo>
                    <a:close/>
                  </a:path>
                </a:pathLst>
              </a:custGeom>
              <a:solidFill>
                <a:srgbClr val="1D6FA9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4664355" y="1891625"/>
                <a:ext cx="1498117" cy="832120"/>
              </a:xfrm>
              <a:custGeom>
                <a:avLst/>
                <a:gdLst>
                  <a:gd name="connsiteX0" fmla="*/ 0 w 1498059"/>
                  <a:gd name="connsiteY0" fmla="*/ 831715 h 831715"/>
                  <a:gd name="connsiteX1" fmla="*/ 150778 w 1498059"/>
                  <a:gd name="connsiteY1" fmla="*/ 739302 h 831715"/>
                  <a:gd name="connsiteX2" fmla="*/ 1498059 w 1498059"/>
                  <a:gd name="connsiteY2" fmla="*/ 739302 h 831715"/>
                  <a:gd name="connsiteX3" fmla="*/ 1498059 w 1498059"/>
                  <a:gd name="connsiteY3" fmla="*/ 0 h 831715"/>
                  <a:gd name="connsiteX4" fmla="*/ 807396 w 1498059"/>
                  <a:gd name="connsiteY4" fmla="*/ 0 h 831715"/>
                  <a:gd name="connsiteX5" fmla="*/ 671208 w 1498059"/>
                  <a:gd name="connsiteY5" fmla="*/ 48638 h 831715"/>
                  <a:gd name="connsiteX6" fmla="*/ 68093 w 1498059"/>
                  <a:gd name="connsiteY6" fmla="*/ 637161 h 831715"/>
                  <a:gd name="connsiteX7" fmla="*/ 0 w 1498059"/>
                  <a:gd name="connsiteY7" fmla="*/ 831715 h 831715"/>
                  <a:gd name="connsiteX0-1" fmla="*/ 40 w 1498099"/>
                  <a:gd name="connsiteY0-2" fmla="*/ 831715 h 831715"/>
                  <a:gd name="connsiteX1-3" fmla="*/ 150818 w 1498099"/>
                  <a:gd name="connsiteY1-4" fmla="*/ 739302 h 831715"/>
                  <a:gd name="connsiteX2-5" fmla="*/ 1498099 w 1498099"/>
                  <a:gd name="connsiteY2-6" fmla="*/ 739302 h 831715"/>
                  <a:gd name="connsiteX3-7" fmla="*/ 1498099 w 1498099"/>
                  <a:gd name="connsiteY3-8" fmla="*/ 0 h 831715"/>
                  <a:gd name="connsiteX4-9" fmla="*/ 807436 w 1498099"/>
                  <a:gd name="connsiteY4-10" fmla="*/ 0 h 831715"/>
                  <a:gd name="connsiteX5-11" fmla="*/ 671248 w 1498099"/>
                  <a:gd name="connsiteY5-12" fmla="*/ 48638 h 831715"/>
                  <a:gd name="connsiteX6-13" fmla="*/ 68133 w 1498099"/>
                  <a:gd name="connsiteY6-14" fmla="*/ 637161 h 831715"/>
                  <a:gd name="connsiteX7-15" fmla="*/ 40 w 1498099"/>
                  <a:gd name="connsiteY7-16" fmla="*/ 831715 h 831715"/>
                  <a:gd name="connsiteX0-17" fmla="*/ 58 w 1498117"/>
                  <a:gd name="connsiteY0-18" fmla="*/ 831715 h 831715"/>
                  <a:gd name="connsiteX1-19" fmla="*/ 150836 w 1498117"/>
                  <a:gd name="connsiteY1-20" fmla="*/ 739302 h 831715"/>
                  <a:gd name="connsiteX2-21" fmla="*/ 1498117 w 1498117"/>
                  <a:gd name="connsiteY2-22" fmla="*/ 739302 h 831715"/>
                  <a:gd name="connsiteX3-23" fmla="*/ 1498117 w 1498117"/>
                  <a:gd name="connsiteY3-24" fmla="*/ 0 h 831715"/>
                  <a:gd name="connsiteX4-25" fmla="*/ 807454 w 1498117"/>
                  <a:gd name="connsiteY4-26" fmla="*/ 0 h 831715"/>
                  <a:gd name="connsiteX5-27" fmla="*/ 671266 w 1498117"/>
                  <a:gd name="connsiteY5-28" fmla="*/ 48638 h 831715"/>
                  <a:gd name="connsiteX6-29" fmla="*/ 68151 w 1498117"/>
                  <a:gd name="connsiteY6-30" fmla="*/ 637161 h 831715"/>
                  <a:gd name="connsiteX7-31" fmla="*/ 58 w 1498117"/>
                  <a:gd name="connsiteY7-32" fmla="*/ 831715 h 831715"/>
                  <a:gd name="connsiteX0-33" fmla="*/ 58 w 1498117"/>
                  <a:gd name="connsiteY0-34" fmla="*/ 831715 h 831715"/>
                  <a:gd name="connsiteX1-35" fmla="*/ 150836 w 1498117"/>
                  <a:gd name="connsiteY1-36" fmla="*/ 739302 h 831715"/>
                  <a:gd name="connsiteX2-37" fmla="*/ 1498117 w 1498117"/>
                  <a:gd name="connsiteY2-38" fmla="*/ 739302 h 831715"/>
                  <a:gd name="connsiteX3-39" fmla="*/ 1498117 w 1498117"/>
                  <a:gd name="connsiteY3-40" fmla="*/ 0 h 831715"/>
                  <a:gd name="connsiteX4-41" fmla="*/ 807454 w 1498117"/>
                  <a:gd name="connsiteY4-42" fmla="*/ 0 h 831715"/>
                  <a:gd name="connsiteX5-43" fmla="*/ 671266 w 1498117"/>
                  <a:gd name="connsiteY5-44" fmla="*/ 48638 h 831715"/>
                  <a:gd name="connsiteX6-45" fmla="*/ 68151 w 1498117"/>
                  <a:gd name="connsiteY6-46" fmla="*/ 637161 h 831715"/>
                  <a:gd name="connsiteX7-47" fmla="*/ 58 w 1498117"/>
                  <a:gd name="connsiteY7-48" fmla="*/ 831715 h 831715"/>
                  <a:gd name="connsiteX0-49" fmla="*/ 58 w 1498117"/>
                  <a:gd name="connsiteY0-50" fmla="*/ 832120 h 832120"/>
                  <a:gd name="connsiteX1-51" fmla="*/ 150836 w 1498117"/>
                  <a:gd name="connsiteY1-52" fmla="*/ 739707 h 832120"/>
                  <a:gd name="connsiteX2-53" fmla="*/ 1498117 w 1498117"/>
                  <a:gd name="connsiteY2-54" fmla="*/ 739707 h 832120"/>
                  <a:gd name="connsiteX3-55" fmla="*/ 1498117 w 1498117"/>
                  <a:gd name="connsiteY3-56" fmla="*/ 405 h 832120"/>
                  <a:gd name="connsiteX4-57" fmla="*/ 807454 w 1498117"/>
                  <a:gd name="connsiteY4-58" fmla="*/ 405 h 832120"/>
                  <a:gd name="connsiteX5-59" fmla="*/ 671266 w 1498117"/>
                  <a:gd name="connsiteY5-60" fmla="*/ 49043 h 832120"/>
                  <a:gd name="connsiteX6-61" fmla="*/ 68151 w 1498117"/>
                  <a:gd name="connsiteY6-62" fmla="*/ 637566 h 832120"/>
                  <a:gd name="connsiteX7-63" fmla="*/ 58 w 1498117"/>
                  <a:gd name="connsiteY7-64" fmla="*/ 832120 h 832120"/>
                  <a:gd name="connsiteX0-65" fmla="*/ 58 w 1498117"/>
                  <a:gd name="connsiteY0-66" fmla="*/ 832120 h 832120"/>
                  <a:gd name="connsiteX1-67" fmla="*/ 150836 w 1498117"/>
                  <a:gd name="connsiteY1-68" fmla="*/ 739707 h 832120"/>
                  <a:gd name="connsiteX2-69" fmla="*/ 1498117 w 1498117"/>
                  <a:gd name="connsiteY2-70" fmla="*/ 739707 h 832120"/>
                  <a:gd name="connsiteX3-71" fmla="*/ 1498117 w 1498117"/>
                  <a:gd name="connsiteY3-72" fmla="*/ 405 h 832120"/>
                  <a:gd name="connsiteX4-73" fmla="*/ 807454 w 1498117"/>
                  <a:gd name="connsiteY4-74" fmla="*/ 405 h 832120"/>
                  <a:gd name="connsiteX5-75" fmla="*/ 671266 w 1498117"/>
                  <a:gd name="connsiteY5-76" fmla="*/ 49043 h 832120"/>
                  <a:gd name="connsiteX6-77" fmla="*/ 68151 w 1498117"/>
                  <a:gd name="connsiteY6-78" fmla="*/ 637566 h 832120"/>
                  <a:gd name="connsiteX7-79" fmla="*/ 58 w 1498117"/>
                  <a:gd name="connsiteY7-80" fmla="*/ 832120 h 832120"/>
                  <a:gd name="connsiteX0-81" fmla="*/ 58 w 1498117"/>
                  <a:gd name="connsiteY0-82" fmla="*/ 832120 h 832120"/>
                  <a:gd name="connsiteX1-83" fmla="*/ 150836 w 1498117"/>
                  <a:gd name="connsiteY1-84" fmla="*/ 739707 h 832120"/>
                  <a:gd name="connsiteX2-85" fmla="*/ 1498117 w 1498117"/>
                  <a:gd name="connsiteY2-86" fmla="*/ 739707 h 832120"/>
                  <a:gd name="connsiteX3-87" fmla="*/ 1498117 w 1498117"/>
                  <a:gd name="connsiteY3-88" fmla="*/ 405 h 832120"/>
                  <a:gd name="connsiteX4-89" fmla="*/ 807454 w 1498117"/>
                  <a:gd name="connsiteY4-90" fmla="*/ 405 h 832120"/>
                  <a:gd name="connsiteX5-91" fmla="*/ 671266 w 1498117"/>
                  <a:gd name="connsiteY5-92" fmla="*/ 49043 h 832120"/>
                  <a:gd name="connsiteX6-93" fmla="*/ 68151 w 1498117"/>
                  <a:gd name="connsiteY6-94" fmla="*/ 637566 h 832120"/>
                  <a:gd name="connsiteX7-95" fmla="*/ 58 w 1498117"/>
                  <a:gd name="connsiteY7-96" fmla="*/ 832120 h 8321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498117" h="832120">
                    <a:moveTo>
                      <a:pt x="58" y="832120"/>
                    </a:moveTo>
                    <a:cubicBezTo>
                      <a:pt x="35725" y="776997"/>
                      <a:pt x="81121" y="746192"/>
                      <a:pt x="150836" y="739707"/>
                    </a:cubicBezTo>
                    <a:lnTo>
                      <a:pt x="1498117" y="739707"/>
                    </a:lnTo>
                    <a:lnTo>
                      <a:pt x="1498117" y="405"/>
                    </a:lnTo>
                    <a:lnTo>
                      <a:pt x="807454" y="405"/>
                    </a:lnTo>
                    <a:cubicBezTo>
                      <a:pt x="742603" y="-2838"/>
                      <a:pt x="706935" y="13375"/>
                      <a:pt x="671266" y="49043"/>
                    </a:cubicBezTo>
                    <a:lnTo>
                      <a:pt x="68151" y="637566"/>
                    </a:lnTo>
                    <a:cubicBezTo>
                      <a:pt x="30862" y="678098"/>
                      <a:pt x="-1563" y="752678"/>
                      <a:pt x="58" y="832120"/>
                    </a:cubicBezTo>
                    <a:close/>
                  </a:path>
                </a:pathLst>
              </a:custGeom>
              <a:solidFill>
                <a:srgbClr val="1D6FA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65745" y="1905017"/>
              <a:ext cx="5237331" cy="138499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+mn-ea"/>
                </a:rPr>
                <a:t>    利用问卷星进行课堂前测，</a:t>
              </a:r>
              <a:endParaRPr lang="en-US" altLang="zh-CN" sz="2800" b="1" dirty="0" smtClean="0">
                <a:latin typeface="+mn-ea"/>
              </a:endParaRPr>
            </a:p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达到对学情的精准把握，</a:t>
              </a:r>
              <a:endPara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展开复习教学。</a:t>
              </a:r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01997" y="4131699"/>
            <a:ext cx="5452848" cy="1574613"/>
            <a:chOff x="701997" y="4131699"/>
            <a:chExt cx="5452848" cy="1574613"/>
          </a:xfrm>
        </p:grpSpPr>
        <p:grpSp>
          <p:nvGrpSpPr>
            <p:cNvPr id="5" name="组合 4"/>
            <p:cNvGrpSpPr/>
            <p:nvPr/>
          </p:nvGrpSpPr>
          <p:grpSpPr>
            <a:xfrm>
              <a:off x="4680472" y="4198405"/>
              <a:ext cx="1474373" cy="1507907"/>
              <a:chOff x="4680472" y="4198405"/>
              <a:chExt cx="1474373" cy="1507907"/>
            </a:xfrm>
          </p:grpSpPr>
          <p:sp>
            <p:nvSpPr>
              <p:cNvPr id="62" name="矩形 2"/>
              <p:cNvSpPr/>
              <p:nvPr/>
            </p:nvSpPr>
            <p:spPr>
              <a:xfrm rot="10800000" flipH="1">
                <a:off x="4680472" y="4198405"/>
                <a:ext cx="742450" cy="792520"/>
              </a:xfrm>
              <a:custGeom>
                <a:avLst/>
                <a:gdLst>
                  <a:gd name="connsiteX0" fmla="*/ 0 w 739589"/>
                  <a:gd name="connsiteY0" fmla="*/ 0 h 782792"/>
                  <a:gd name="connsiteX1" fmla="*/ 739589 w 739589"/>
                  <a:gd name="connsiteY1" fmla="*/ 0 h 782792"/>
                  <a:gd name="connsiteX2" fmla="*/ 739589 w 739589"/>
                  <a:gd name="connsiteY2" fmla="*/ 782792 h 782792"/>
                  <a:gd name="connsiteX3" fmla="*/ 0 w 739589"/>
                  <a:gd name="connsiteY3" fmla="*/ 782792 h 782792"/>
                  <a:gd name="connsiteX4" fmla="*/ 0 w 739589"/>
                  <a:gd name="connsiteY4" fmla="*/ 0 h 782792"/>
                  <a:gd name="connsiteX0-1" fmla="*/ 2861 w 742450"/>
                  <a:gd name="connsiteY0-2" fmla="*/ 0 h 782792"/>
                  <a:gd name="connsiteX1-3" fmla="*/ 742450 w 742450"/>
                  <a:gd name="connsiteY1-4" fmla="*/ 0 h 782792"/>
                  <a:gd name="connsiteX2-5" fmla="*/ 742450 w 742450"/>
                  <a:gd name="connsiteY2-6" fmla="*/ 782792 h 782792"/>
                  <a:gd name="connsiteX3-7" fmla="*/ 2861 w 742450"/>
                  <a:gd name="connsiteY3-8" fmla="*/ 782792 h 782792"/>
                  <a:gd name="connsiteX4-9" fmla="*/ 0 w 742450"/>
                  <a:gd name="connsiteY4-10" fmla="*/ 116732 h 782792"/>
                  <a:gd name="connsiteX5" fmla="*/ 2861 w 742450"/>
                  <a:gd name="connsiteY5" fmla="*/ 0 h 782792"/>
                  <a:gd name="connsiteX0-11" fmla="*/ 2861 w 742450"/>
                  <a:gd name="connsiteY0-12" fmla="*/ 0 h 782792"/>
                  <a:gd name="connsiteX1-13" fmla="*/ 92413 w 742450"/>
                  <a:gd name="connsiteY1-14" fmla="*/ 0 h 782792"/>
                  <a:gd name="connsiteX2-15" fmla="*/ 742450 w 742450"/>
                  <a:gd name="connsiteY2-16" fmla="*/ 0 h 782792"/>
                  <a:gd name="connsiteX3-17" fmla="*/ 742450 w 742450"/>
                  <a:gd name="connsiteY3-18" fmla="*/ 782792 h 782792"/>
                  <a:gd name="connsiteX4-19" fmla="*/ 2861 w 742450"/>
                  <a:gd name="connsiteY4-20" fmla="*/ 782792 h 782792"/>
                  <a:gd name="connsiteX5-21" fmla="*/ 0 w 742450"/>
                  <a:gd name="connsiteY5-22" fmla="*/ 116732 h 782792"/>
                  <a:gd name="connsiteX6" fmla="*/ 2861 w 742450"/>
                  <a:gd name="connsiteY6" fmla="*/ 0 h 782792"/>
                  <a:gd name="connsiteX0-23" fmla="*/ 66091 w 742450"/>
                  <a:gd name="connsiteY0-24" fmla="*/ 0 h 792520"/>
                  <a:gd name="connsiteX1-25" fmla="*/ 92413 w 742450"/>
                  <a:gd name="connsiteY1-26" fmla="*/ 9728 h 792520"/>
                  <a:gd name="connsiteX2-27" fmla="*/ 742450 w 742450"/>
                  <a:gd name="connsiteY2-28" fmla="*/ 9728 h 792520"/>
                  <a:gd name="connsiteX3-29" fmla="*/ 742450 w 742450"/>
                  <a:gd name="connsiteY3-30" fmla="*/ 792520 h 792520"/>
                  <a:gd name="connsiteX4-31" fmla="*/ 2861 w 742450"/>
                  <a:gd name="connsiteY4-32" fmla="*/ 792520 h 792520"/>
                  <a:gd name="connsiteX5-33" fmla="*/ 0 w 742450"/>
                  <a:gd name="connsiteY5-34" fmla="*/ 126460 h 792520"/>
                  <a:gd name="connsiteX6-35" fmla="*/ 66091 w 742450"/>
                  <a:gd name="connsiteY6-36" fmla="*/ 0 h 7925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742450" h="792520">
                    <a:moveTo>
                      <a:pt x="66091" y="0"/>
                    </a:moveTo>
                    <a:lnTo>
                      <a:pt x="92413" y="9728"/>
                    </a:lnTo>
                    <a:lnTo>
                      <a:pt x="742450" y="9728"/>
                    </a:lnTo>
                    <a:lnTo>
                      <a:pt x="742450" y="792520"/>
                    </a:lnTo>
                    <a:lnTo>
                      <a:pt x="2861" y="792520"/>
                    </a:lnTo>
                    <a:cubicBezTo>
                      <a:pt x="1907" y="570500"/>
                      <a:pt x="954" y="348480"/>
                      <a:pt x="0" y="126460"/>
                    </a:cubicBezTo>
                    <a:cubicBezTo>
                      <a:pt x="954" y="87549"/>
                      <a:pt x="65137" y="38911"/>
                      <a:pt x="66091" y="0"/>
                    </a:cubicBezTo>
                    <a:close/>
                  </a:path>
                </a:pathLst>
              </a:custGeom>
              <a:solidFill>
                <a:srgbClr val="F29C15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 rot="10800000" flipH="1">
                <a:off x="4685278" y="4874192"/>
                <a:ext cx="1469567" cy="832120"/>
              </a:xfrm>
              <a:custGeom>
                <a:avLst/>
                <a:gdLst>
                  <a:gd name="connsiteX0" fmla="*/ 0 w 1498059"/>
                  <a:gd name="connsiteY0" fmla="*/ 831715 h 831715"/>
                  <a:gd name="connsiteX1" fmla="*/ 150778 w 1498059"/>
                  <a:gd name="connsiteY1" fmla="*/ 739302 h 831715"/>
                  <a:gd name="connsiteX2" fmla="*/ 1498059 w 1498059"/>
                  <a:gd name="connsiteY2" fmla="*/ 739302 h 831715"/>
                  <a:gd name="connsiteX3" fmla="*/ 1498059 w 1498059"/>
                  <a:gd name="connsiteY3" fmla="*/ 0 h 831715"/>
                  <a:gd name="connsiteX4" fmla="*/ 807396 w 1498059"/>
                  <a:gd name="connsiteY4" fmla="*/ 0 h 831715"/>
                  <a:gd name="connsiteX5" fmla="*/ 671208 w 1498059"/>
                  <a:gd name="connsiteY5" fmla="*/ 48638 h 831715"/>
                  <a:gd name="connsiteX6" fmla="*/ 68093 w 1498059"/>
                  <a:gd name="connsiteY6" fmla="*/ 637161 h 831715"/>
                  <a:gd name="connsiteX7" fmla="*/ 0 w 1498059"/>
                  <a:gd name="connsiteY7" fmla="*/ 831715 h 831715"/>
                  <a:gd name="connsiteX0-1" fmla="*/ 40 w 1498099"/>
                  <a:gd name="connsiteY0-2" fmla="*/ 831715 h 831715"/>
                  <a:gd name="connsiteX1-3" fmla="*/ 150818 w 1498099"/>
                  <a:gd name="connsiteY1-4" fmla="*/ 739302 h 831715"/>
                  <a:gd name="connsiteX2-5" fmla="*/ 1498099 w 1498099"/>
                  <a:gd name="connsiteY2-6" fmla="*/ 739302 h 831715"/>
                  <a:gd name="connsiteX3-7" fmla="*/ 1498099 w 1498099"/>
                  <a:gd name="connsiteY3-8" fmla="*/ 0 h 831715"/>
                  <a:gd name="connsiteX4-9" fmla="*/ 807436 w 1498099"/>
                  <a:gd name="connsiteY4-10" fmla="*/ 0 h 831715"/>
                  <a:gd name="connsiteX5-11" fmla="*/ 671248 w 1498099"/>
                  <a:gd name="connsiteY5-12" fmla="*/ 48638 h 831715"/>
                  <a:gd name="connsiteX6-13" fmla="*/ 68133 w 1498099"/>
                  <a:gd name="connsiteY6-14" fmla="*/ 637161 h 831715"/>
                  <a:gd name="connsiteX7-15" fmla="*/ 40 w 1498099"/>
                  <a:gd name="connsiteY7-16" fmla="*/ 831715 h 831715"/>
                  <a:gd name="connsiteX0-17" fmla="*/ 58 w 1498117"/>
                  <a:gd name="connsiteY0-18" fmla="*/ 831715 h 831715"/>
                  <a:gd name="connsiteX1-19" fmla="*/ 150836 w 1498117"/>
                  <a:gd name="connsiteY1-20" fmla="*/ 739302 h 831715"/>
                  <a:gd name="connsiteX2-21" fmla="*/ 1498117 w 1498117"/>
                  <a:gd name="connsiteY2-22" fmla="*/ 739302 h 831715"/>
                  <a:gd name="connsiteX3-23" fmla="*/ 1498117 w 1498117"/>
                  <a:gd name="connsiteY3-24" fmla="*/ 0 h 831715"/>
                  <a:gd name="connsiteX4-25" fmla="*/ 807454 w 1498117"/>
                  <a:gd name="connsiteY4-26" fmla="*/ 0 h 831715"/>
                  <a:gd name="connsiteX5-27" fmla="*/ 671266 w 1498117"/>
                  <a:gd name="connsiteY5-28" fmla="*/ 48638 h 831715"/>
                  <a:gd name="connsiteX6-29" fmla="*/ 68151 w 1498117"/>
                  <a:gd name="connsiteY6-30" fmla="*/ 637161 h 831715"/>
                  <a:gd name="connsiteX7-31" fmla="*/ 58 w 1498117"/>
                  <a:gd name="connsiteY7-32" fmla="*/ 831715 h 831715"/>
                  <a:gd name="connsiteX0-33" fmla="*/ 58 w 1498117"/>
                  <a:gd name="connsiteY0-34" fmla="*/ 831715 h 831715"/>
                  <a:gd name="connsiteX1-35" fmla="*/ 150836 w 1498117"/>
                  <a:gd name="connsiteY1-36" fmla="*/ 739302 h 831715"/>
                  <a:gd name="connsiteX2-37" fmla="*/ 1498117 w 1498117"/>
                  <a:gd name="connsiteY2-38" fmla="*/ 739302 h 831715"/>
                  <a:gd name="connsiteX3-39" fmla="*/ 1498117 w 1498117"/>
                  <a:gd name="connsiteY3-40" fmla="*/ 0 h 831715"/>
                  <a:gd name="connsiteX4-41" fmla="*/ 807454 w 1498117"/>
                  <a:gd name="connsiteY4-42" fmla="*/ 0 h 831715"/>
                  <a:gd name="connsiteX5-43" fmla="*/ 671266 w 1498117"/>
                  <a:gd name="connsiteY5-44" fmla="*/ 48638 h 831715"/>
                  <a:gd name="connsiteX6-45" fmla="*/ 68151 w 1498117"/>
                  <a:gd name="connsiteY6-46" fmla="*/ 637161 h 831715"/>
                  <a:gd name="connsiteX7-47" fmla="*/ 58 w 1498117"/>
                  <a:gd name="connsiteY7-48" fmla="*/ 831715 h 831715"/>
                  <a:gd name="connsiteX0-49" fmla="*/ 58 w 1498117"/>
                  <a:gd name="connsiteY0-50" fmla="*/ 832120 h 832120"/>
                  <a:gd name="connsiteX1-51" fmla="*/ 150836 w 1498117"/>
                  <a:gd name="connsiteY1-52" fmla="*/ 739707 h 832120"/>
                  <a:gd name="connsiteX2-53" fmla="*/ 1498117 w 1498117"/>
                  <a:gd name="connsiteY2-54" fmla="*/ 739707 h 832120"/>
                  <a:gd name="connsiteX3-55" fmla="*/ 1498117 w 1498117"/>
                  <a:gd name="connsiteY3-56" fmla="*/ 405 h 832120"/>
                  <a:gd name="connsiteX4-57" fmla="*/ 807454 w 1498117"/>
                  <a:gd name="connsiteY4-58" fmla="*/ 405 h 832120"/>
                  <a:gd name="connsiteX5-59" fmla="*/ 671266 w 1498117"/>
                  <a:gd name="connsiteY5-60" fmla="*/ 49043 h 832120"/>
                  <a:gd name="connsiteX6-61" fmla="*/ 68151 w 1498117"/>
                  <a:gd name="connsiteY6-62" fmla="*/ 637566 h 832120"/>
                  <a:gd name="connsiteX7-63" fmla="*/ 58 w 1498117"/>
                  <a:gd name="connsiteY7-64" fmla="*/ 832120 h 832120"/>
                  <a:gd name="connsiteX0-65" fmla="*/ 58 w 1498117"/>
                  <a:gd name="connsiteY0-66" fmla="*/ 832120 h 832120"/>
                  <a:gd name="connsiteX1-67" fmla="*/ 150836 w 1498117"/>
                  <a:gd name="connsiteY1-68" fmla="*/ 739707 h 832120"/>
                  <a:gd name="connsiteX2-69" fmla="*/ 1498117 w 1498117"/>
                  <a:gd name="connsiteY2-70" fmla="*/ 739707 h 832120"/>
                  <a:gd name="connsiteX3-71" fmla="*/ 1498117 w 1498117"/>
                  <a:gd name="connsiteY3-72" fmla="*/ 405 h 832120"/>
                  <a:gd name="connsiteX4-73" fmla="*/ 807454 w 1498117"/>
                  <a:gd name="connsiteY4-74" fmla="*/ 405 h 832120"/>
                  <a:gd name="connsiteX5-75" fmla="*/ 671266 w 1498117"/>
                  <a:gd name="connsiteY5-76" fmla="*/ 49043 h 832120"/>
                  <a:gd name="connsiteX6-77" fmla="*/ 68151 w 1498117"/>
                  <a:gd name="connsiteY6-78" fmla="*/ 637566 h 832120"/>
                  <a:gd name="connsiteX7-79" fmla="*/ 58 w 1498117"/>
                  <a:gd name="connsiteY7-80" fmla="*/ 832120 h 832120"/>
                  <a:gd name="connsiteX0-81" fmla="*/ 58 w 1498117"/>
                  <a:gd name="connsiteY0-82" fmla="*/ 832120 h 832120"/>
                  <a:gd name="connsiteX1-83" fmla="*/ 150836 w 1498117"/>
                  <a:gd name="connsiteY1-84" fmla="*/ 739707 h 832120"/>
                  <a:gd name="connsiteX2-85" fmla="*/ 1498117 w 1498117"/>
                  <a:gd name="connsiteY2-86" fmla="*/ 739707 h 832120"/>
                  <a:gd name="connsiteX3-87" fmla="*/ 1498117 w 1498117"/>
                  <a:gd name="connsiteY3-88" fmla="*/ 405 h 832120"/>
                  <a:gd name="connsiteX4-89" fmla="*/ 807454 w 1498117"/>
                  <a:gd name="connsiteY4-90" fmla="*/ 405 h 832120"/>
                  <a:gd name="connsiteX5-91" fmla="*/ 671266 w 1498117"/>
                  <a:gd name="connsiteY5-92" fmla="*/ 49043 h 832120"/>
                  <a:gd name="connsiteX6-93" fmla="*/ 68151 w 1498117"/>
                  <a:gd name="connsiteY6-94" fmla="*/ 637566 h 832120"/>
                  <a:gd name="connsiteX7-95" fmla="*/ 58 w 1498117"/>
                  <a:gd name="connsiteY7-96" fmla="*/ 832120 h 8321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498117" h="832120">
                    <a:moveTo>
                      <a:pt x="58" y="832120"/>
                    </a:moveTo>
                    <a:cubicBezTo>
                      <a:pt x="35725" y="776997"/>
                      <a:pt x="81121" y="746192"/>
                      <a:pt x="150836" y="739707"/>
                    </a:cubicBezTo>
                    <a:lnTo>
                      <a:pt x="1498117" y="739707"/>
                    </a:lnTo>
                    <a:lnTo>
                      <a:pt x="1498117" y="405"/>
                    </a:lnTo>
                    <a:lnTo>
                      <a:pt x="807454" y="405"/>
                    </a:lnTo>
                    <a:cubicBezTo>
                      <a:pt x="742603" y="-2838"/>
                      <a:pt x="706935" y="13375"/>
                      <a:pt x="671266" y="49043"/>
                    </a:cubicBezTo>
                    <a:lnTo>
                      <a:pt x="68151" y="637566"/>
                    </a:lnTo>
                    <a:cubicBezTo>
                      <a:pt x="30862" y="678098"/>
                      <a:pt x="-1563" y="752678"/>
                      <a:pt x="58" y="832120"/>
                    </a:cubicBezTo>
                    <a:close/>
                  </a:path>
                </a:pathLst>
              </a:custGeom>
              <a:solidFill>
                <a:srgbClr val="F29C15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文本框 9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701997" y="4131699"/>
              <a:ext cx="4134465" cy="138499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/>
                <a:t>         利用</a:t>
              </a:r>
              <a:r>
                <a:rPr lang="en-US" sz="2800" b="1" dirty="0" smtClean="0"/>
                <a:t>word</a:t>
              </a:r>
              <a:r>
                <a:rPr lang="zh-CN" altLang="en-US" sz="2800" b="1" dirty="0" smtClean="0"/>
                <a:t>文档实现</a:t>
              </a:r>
              <a:endParaRPr lang="en-US" altLang="zh-CN" sz="2800" b="1" dirty="0" smtClean="0"/>
            </a:p>
            <a:p>
              <a:r>
                <a:rPr lang="zh-CN" altLang="en-US" sz="2800" b="1" dirty="0" smtClean="0"/>
                <a:t>知识点的拖动与整理，</a:t>
              </a:r>
              <a:endParaRPr lang="en-US" altLang="zh-CN" sz="2800" b="1" dirty="0" smtClean="0"/>
            </a:p>
            <a:p>
              <a:r>
                <a:rPr lang="zh-CN" altLang="en-US" sz="2800" b="1" dirty="0" smtClean="0"/>
                <a:t>帮助学生建立知识网络。</a:t>
              </a:r>
              <a:endPara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935424" y="1853522"/>
            <a:ext cx="5734947" cy="1548502"/>
            <a:chOff x="6935424" y="1853522"/>
            <a:chExt cx="5734947" cy="1548502"/>
          </a:xfrm>
        </p:grpSpPr>
        <p:grpSp>
          <p:nvGrpSpPr>
            <p:cNvPr id="3" name="组合 2"/>
            <p:cNvGrpSpPr/>
            <p:nvPr/>
          </p:nvGrpSpPr>
          <p:grpSpPr>
            <a:xfrm>
              <a:off x="6935424" y="1894117"/>
              <a:ext cx="1502923" cy="1507907"/>
              <a:chOff x="6935424" y="1894117"/>
              <a:chExt cx="1502923" cy="1507907"/>
            </a:xfrm>
          </p:grpSpPr>
          <p:sp>
            <p:nvSpPr>
              <p:cNvPr id="49" name="矩形 2"/>
              <p:cNvSpPr/>
              <p:nvPr/>
            </p:nvSpPr>
            <p:spPr>
              <a:xfrm flipH="1">
                <a:off x="7695897" y="2609504"/>
                <a:ext cx="742450" cy="792520"/>
              </a:xfrm>
              <a:custGeom>
                <a:avLst/>
                <a:gdLst>
                  <a:gd name="connsiteX0" fmla="*/ 0 w 739589"/>
                  <a:gd name="connsiteY0" fmla="*/ 0 h 782792"/>
                  <a:gd name="connsiteX1" fmla="*/ 739589 w 739589"/>
                  <a:gd name="connsiteY1" fmla="*/ 0 h 782792"/>
                  <a:gd name="connsiteX2" fmla="*/ 739589 w 739589"/>
                  <a:gd name="connsiteY2" fmla="*/ 782792 h 782792"/>
                  <a:gd name="connsiteX3" fmla="*/ 0 w 739589"/>
                  <a:gd name="connsiteY3" fmla="*/ 782792 h 782792"/>
                  <a:gd name="connsiteX4" fmla="*/ 0 w 739589"/>
                  <a:gd name="connsiteY4" fmla="*/ 0 h 782792"/>
                  <a:gd name="connsiteX0-1" fmla="*/ 2861 w 742450"/>
                  <a:gd name="connsiteY0-2" fmla="*/ 0 h 782792"/>
                  <a:gd name="connsiteX1-3" fmla="*/ 742450 w 742450"/>
                  <a:gd name="connsiteY1-4" fmla="*/ 0 h 782792"/>
                  <a:gd name="connsiteX2-5" fmla="*/ 742450 w 742450"/>
                  <a:gd name="connsiteY2-6" fmla="*/ 782792 h 782792"/>
                  <a:gd name="connsiteX3-7" fmla="*/ 2861 w 742450"/>
                  <a:gd name="connsiteY3-8" fmla="*/ 782792 h 782792"/>
                  <a:gd name="connsiteX4-9" fmla="*/ 0 w 742450"/>
                  <a:gd name="connsiteY4-10" fmla="*/ 116732 h 782792"/>
                  <a:gd name="connsiteX5" fmla="*/ 2861 w 742450"/>
                  <a:gd name="connsiteY5" fmla="*/ 0 h 782792"/>
                  <a:gd name="connsiteX0-11" fmla="*/ 2861 w 742450"/>
                  <a:gd name="connsiteY0-12" fmla="*/ 0 h 782792"/>
                  <a:gd name="connsiteX1-13" fmla="*/ 92413 w 742450"/>
                  <a:gd name="connsiteY1-14" fmla="*/ 0 h 782792"/>
                  <a:gd name="connsiteX2-15" fmla="*/ 742450 w 742450"/>
                  <a:gd name="connsiteY2-16" fmla="*/ 0 h 782792"/>
                  <a:gd name="connsiteX3-17" fmla="*/ 742450 w 742450"/>
                  <a:gd name="connsiteY3-18" fmla="*/ 782792 h 782792"/>
                  <a:gd name="connsiteX4-19" fmla="*/ 2861 w 742450"/>
                  <a:gd name="connsiteY4-20" fmla="*/ 782792 h 782792"/>
                  <a:gd name="connsiteX5-21" fmla="*/ 0 w 742450"/>
                  <a:gd name="connsiteY5-22" fmla="*/ 116732 h 782792"/>
                  <a:gd name="connsiteX6" fmla="*/ 2861 w 742450"/>
                  <a:gd name="connsiteY6" fmla="*/ 0 h 782792"/>
                  <a:gd name="connsiteX0-23" fmla="*/ 66091 w 742450"/>
                  <a:gd name="connsiteY0-24" fmla="*/ 0 h 792520"/>
                  <a:gd name="connsiteX1-25" fmla="*/ 92413 w 742450"/>
                  <a:gd name="connsiteY1-26" fmla="*/ 9728 h 792520"/>
                  <a:gd name="connsiteX2-27" fmla="*/ 742450 w 742450"/>
                  <a:gd name="connsiteY2-28" fmla="*/ 9728 h 792520"/>
                  <a:gd name="connsiteX3-29" fmla="*/ 742450 w 742450"/>
                  <a:gd name="connsiteY3-30" fmla="*/ 792520 h 792520"/>
                  <a:gd name="connsiteX4-31" fmla="*/ 2861 w 742450"/>
                  <a:gd name="connsiteY4-32" fmla="*/ 792520 h 792520"/>
                  <a:gd name="connsiteX5-33" fmla="*/ 0 w 742450"/>
                  <a:gd name="connsiteY5-34" fmla="*/ 126460 h 792520"/>
                  <a:gd name="connsiteX6-35" fmla="*/ 66091 w 742450"/>
                  <a:gd name="connsiteY6-36" fmla="*/ 0 h 7925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742450" h="792520">
                    <a:moveTo>
                      <a:pt x="66091" y="0"/>
                    </a:moveTo>
                    <a:lnTo>
                      <a:pt x="92413" y="9728"/>
                    </a:lnTo>
                    <a:lnTo>
                      <a:pt x="742450" y="9728"/>
                    </a:lnTo>
                    <a:lnTo>
                      <a:pt x="742450" y="792520"/>
                    </a:lnTo>
                    <a:lnTo>
                      <a:pt x="2861" y="792520"/>
                    </a:lnTo>
                    <a:cubicBezTo>
                      <a:pt x="1907" y="570500"/>
                      <a:pt x="954" y="348480"/>
                      <a:pt x="0" y="126460"/>
                    </a:cubicBezTo>
                    <a:cubicBezTo>
                      <a:pt x="954" y="87549"/>
                      <a:pt x="65137" y="38911"/>
                      <a:pt x="66091" y="0"/>
                    </a:cubicBezTo>
                    <a:close/>
                  </a:path>
                </a:pathLst>
              </a:custGeom>
              <a:solidFill>
                <a:srgbClr val="1F9776"/>
              </a:solidFill>
              <a:ln>
                <a:noFill/>
              </a:ln>
              <a:effectLst>
                <a:outerShdw blurRad="1397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flipH="1">
                <a:off x="6935424" y="1894117"/>
                <a:ext cx="1498117" cy="832120"/>
              </a:xfrm>
              <a:custGeom>
                <a:avLst/>
                <a:gdLst>
                  <a:gd name="connsiteX0" fmla="*/ 0 w 1498059"/>
                  <a:gd name="connsiteY0" fmla="*/ 831715 h 831715"/>
                  <a:gd name="connsiteX1" fmla="*/ 150778 w 1498059"/>
                  <a:gd name="connsiteY1" fmla="*/ 739302 h 831715"/>
                  <a:gd name="connsiteX2" fmla="*/ 1498059 w 1498059"/>
                  <a:gd name="connsiteY2" fmla="*/ 739302 h 831715"/>
                  <a:gd name="connsiteX3" fmla="*/ 1498059 w 1498059"/>
                  <a:gd name="connsiteY3" fmla="*/ 0 h 831715"/>
                  <a:gd name="connsiteX4" fmla="*/ 807396 w 1498059"/>
                  <a:gd name="connsiteY4" fmla="*/ 0 h 831715"/>
                  <a:gd name="connsiteX5" fmla="*/ 671208 w 1498059"/>
                  <a:gd name="connsiteY5" fmla="*/ 48638 h 831715"/>
                  <a:gd name="connsiteX6" fmla="*/ 68093 w 1498059"/>
                  <a:gd name="connsiteY6" fmla="*/ 637161 h 831715"/>
                  <a:gd name="connsiteX7" fmla="*/ 0 w 1498059"/>
                  <a:gd name="connsiteY7" fmla="*/ 831715 h 831715"/>
                  <a:gd name="connsiteX0-1" fmla="*/ 40 w 1498099"/>
                  <a:gd name="connsiteY0-2" fmla="*/ 831715 h 831715"/>
                  <a:gd name="connsiteX1-3" fmla="*/ 150818 w 1498099"/>
                  <a:gd name="connsiteY1-4" fmla="*/ 739302 h 831715"/>
                  <a:gd name="connsiteX2-5" fmla="*/ 1498099 w 1498099"/>
                  <a:gd name="connsiteY2-6" fmla="*/ 739302 h 831715"/>
                  <a:gd name="connsiteX3-7" fmla="*/ 1498099 w 1498099"/>
                  <a:gd name="connsiteY3-8" fmla="*/ 0 h 831715"/>
                  <a:gd name="connsiteX4-9" fmla="*/ 807436 w 1498099"/>
                  <a:gd name="connsiteY4-10" fmla="*/ 0 h 831715"/>
                  <a:gd name="connsiteX5-11" fmla="*/ 671248 w 1498099"/>
                  <a:gd name="connsiteY5-12" fmla="*/ 48638 h 831715"/>
                  <a:gd name="connsiteX6-13" fmla="*/ 68133 w 1498099"/>
                  <a:gd name="connsiteY6-14" fmla="*/ 637161 h 831715"/>
                  <a:gd name="connsiteX7-15" fmla="*/ 40 w 1498099"/>
                  <a:gd name="connsiteY7-16" fmla="*/ 831715 h 831715"/>
                  <a:gd name="connsiteX0-17" fmla="*/ 58 w 1498117"/>
                  <a:gd name="connsiteY0-18" fmla="*/ 831715 h 831715"/>
                  <a:gd name="connsiteX1-19" fmla="*/ 150836 w 1498117"/>
                  <a:gd name="connsiteY1-20" fmla="*/ 739302 h 831715"/>
                  <a:gd name="connsiteX2-21" fmla="*/ 1498117 w 1498117"/>
                  <a:gd name="connsiteY2-22" fmla="*/ 739302 h 831715"/>
                  <a:gd name="connsiteX3-23" fmla="*/ 1498117 w 1498117"/>
                  <a:gd name="connsiteY3-24" fmla="*/ 0 h 831715"/>
                  <a:gd name="connsiteX4-25" fmla="*/ 807454 w 1498117"/>
                  <a:gd name="connsiteY4-26" fmla="*/ 0 h 831715"/>
                  <a:gd name="connsiteX5-27" fmla="*/ 671266 w 1498117"/>
                  <a:gd name="connsiteY5-28" fmla="*/ 48638 h 831715"/>
                  <a:gd name="connsiteX6-29" fmla="*/ 68151 w 1498117"/>
                  <a:gd name="connsiteY6-30" fmla="*/ 637161 h 831715"/>
                  <a:gd name="connsiteX7-31" fmla="*/ 58 w 1498117"/>
                  <a:gd name="connsiteY7-32" fmla="*/ 831715 h 831715"/>
                  <a:gd name="connsiteX0-33" fmla="*/ 58 w 1498117"/>
                  <a:gd name="connsiteY0-34" fmla="*/ 831715 h 831715"/>
                  <a:gd name="connsiteX1-35" fmla="*/ 150836 w 1498117"/>
                  <a:gd name="connsiteY1-36" fmla="*/ 739302 h 831715"/>
                  <a:gd name="connsiteX2-37" fmla="*/ 1498117 w 1498117"/>
                  <a:gd name="connsiteY2-38" fmla="*/ 739302 h 831715"/>
                  <a:gd name="connsiteX3-39" fmla="*/ 1498117 w 1498117"/>
                  <a:gd name="connsiteY3-40" fmla="*/ 0 h 831715"/>
                  <a:gd name="connsiteX4-41" fmla="*/ 807454 w 1498117"/>
                  <a:gd name="connsiteY4-42" fmla="*/ 0 h 831715"/>
                  <a:gd name="connsiteX5-43" fmla="*/ 671266 w 1498117"/>
                  <a:gd name="connsiteY5-44" fmla="*/ 48638 h 831715"/>
                  <a:gd name="connsiteX6-45" fmla="*/ 68151 w 1498117"/>
                  <a:gd name="connsiteY6-46" fmla="*/ 637161 h 831715"/>
                  <a:gd name="connsiteX7-47" fmla="*/ 58 w 1498117"/>
                  <a:gd name="connsiteY7-48" fmla="*/ 831715 h 831715"/>
                  <a:gd name="connsiteX0-49" fmla="*/ 58 w 1498117"/>
                  <a:gd name="connsiteY0-50" fmla="*/ 832120 h 832120"/>
                  <a:gd name="connsiteX1-51" fmla="*/ 150836 w 1498117"/>
                  <a:gd name="connsiteY1-52" fmla="*/ 739707 h 832120"/>
                  <a:gd name="connsiteX2-53" fmla="*/ 1498117 w 1498117"/>
                  <a:gd name="connsiteY2-54" fmla="*/ 739707 h 832120"/>
                  <a:gd name="connsiteX3-55" fmla="*/ 1498117 w 1498117"/>
                  <a:gd name="connsiteY3-56" fmla="*/ 405 h 832120"/>
                  <a:gd name="connsiteX4-57" fmla="*/ 807454 w 1498117"/>
                  <a:gd name="connsiteY4-58" fmla="*/ 405 h 832120"/>
                  <a:gd name="connsiteX5-59" fmla="*/ 671266 w 1498117"/>
                  <a:gd name="connsiteY5-60" fmla="*/ 49043 h 832120"/>
                  <a:gd name="connsiteX6-61" fmla="*/ 68151 w 1498117"/>
                  <a:gd name="connsiteY6-62" fmla="*/ 637566 h 832120"/>
                  <a:gd name="connsiteX7-63" fmla="*/ 58 w 1498117"/>
                  <a:gd name="connsiteY7-64" fmla="*/ 832120 h 832120"/>
                  <a:gd name="connsiteX0-65" fmla="*/ 58 w 1498117"/>
                  <a:gd name="connsiteY0-66" fmla="*/ 832120 h 832120"/>
                  <a:gd name="connsiteX1-67" fmla="*/ 150836 w 1498117"/>
                  <a:gd name="connsiteY1-68" fmla="*/ 739707 h 832120"/>
                  <a:gd name="connsiteX2-69" fmla="*/ 1498117 w 1498117"/>
                  <a:gd name="connsiteY2-70" fmla="*/ 739707 h 832120"/>
                  <a:gd name="connsiteX3-71" fmla="*/ 1498117 w 1498117"/>
                  <a:gd name="connsiteY3-72" fmla="*/ 405 h 832120"/>
                  <a:gd name="connsiteX4-73" fmla="*/ 807454 w 1498117"/>
                  <a:gd name="connsiteY4-74" fmla="*/ 405 h 832120"/>
                  <a:gd name="connsiteX5-75" fmla="*/ 671266 w 1498117"/>
                  <a:gd name="connsiteY5-76" fmla="*/ 49043 h 832120"/>
                  <a:gd name="connsiteX6-77" fmla="*/ 68151 w 1498117"/>
                  <a:gd name="connsiteY6-78" fmla="*/ 637566 h 832120"/>
                  <a:gd name="connsiteX7-79" fmla="*/ 58 w 1498117"/>
                  <a:gd name="connsiteY7-80" fmla="*/ 832120 h 832120"/>
                  <a:gd name="connsiteX0-81" fmla="*/ 58 w 1498117"/>
                  <a:gd name="connsiteY0-82" fmla="*/ 832120 h 832120"/>
                  <a:gd name="connsiteX1-83" fmla="*/ 150836 w 1498117"/>
                  <a:gd name="connsiteY1-84" fmla="*/ 739707 h 832120"/>
                  <a:gd name="connsiteX2-85" fmla="*/ 1498117 w 1498117"/>
                  <a:gd name="connsiteY2-86" fmla="*/ 739707 h 832120"/>
                  <a:gd name="connsiteX3-87" fmla="*/ 1498117 w 1498117"/>
                  <a:gd name="connsiteY3-88" fmla="*/ 405 h 832120"/>
                  <a:gd name="connsiteX4-89" fmla="*/ 807454 w 1498117"/>
                  <a:gd name="connsiteY4-90" fmla="*/ 405 h 832120"/>
                  <a:gd name="connsiteX5-91" fmla="*/ 671266 w 1498117"/>
                  <a:gd name="connsiteY5-92" fmla="*/ 49043 h 832120"/>
                  <a:gd name="connsiteX6-93" fmla="*/ 68151 w 1498117"/>
                  <a:gd name="connsiteY6-94" fmla="*/ 637566 h 832120"/>
                  <a:gd name="connsiteX7-95" fmla="*/ 58 w 1498117"/>
                  <a:gd name="connsiteY7-96" fmla="*/ 832120 h 8321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498117" h="832120">
                    <a:moveTo>
                      <a:pt x="58" y="832120"/>
                    </a:moveTo>
                    <a:cubicBezTo>
                      <a:pt x="35725" y="776997"/>
                      <a:pt x="81121" y="746192"/>
                      <a:pt x="150836" y="739707"/>
                    </a:cubicBezTo>
                    <a:lnTo>
                      <a:pt x="1498117" y="739707"/>
                    </a:lnTo>
                    <a:lnTo>
                      <a:pt x="1498117" y="405"/>
                    </a:lnTo>
                    <a:lnTo>
                      <a:pt x="807454" y="405"/>
                    </a:lnTo>
                    <a:cubicBezTo>
                      <a:pt x="742603" y="-2838"/>
                      <a:pt x="706935" y="13375"/>
                      <a:pt x="671266" y="49043"/>
                    </a:cubicBezTo>
                    <a:lnTo>
                      <a:pt x="68151" y="637566"/>
                    </a:lnTo>
                    <a:cubicBezTo>
                      <a:pt x="30862" y="678098"/>
                      <a:pt x="-1563" y="752678"/>
                      <a:pt x="58" y="832120"/>
                    </a:cubicBezTo>
                    <a:close/>
                  </a:path>
                </a:pathLst>
              </a:custGeom>
              <a:solidFill>
                <a:srgbClr val="1F9776"/>
              </a:solidFill>
              <a:ln>
                <a:noFill/>
              </a:ln>
              <a:effectLst>
                <a:outerShdw blurRad="1397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文本框 9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295282" y="1853522"/>
              <a:ext cx="4375089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/>
                <a:t>         利用平台的即时</a:t>
              </a:r>
              <a:endParaRPr lang="en-US" altLang="zh-CN" sz="2800" b="1" dirty="0" smtClean="0"/>
            </a:p>
            <a:p>
              <a:r>
                <a:rPr lang="zh-CN" altLang="en-US" sz="2800" b="1" dirty="0" smtClean="0"/>
                <a:t>点评功能快速实现结</a:t>
              </a:r>
              <a:endParaRPr lang="en-US" altLang="zh-CN" sz="2800" b="1" dirty="0" smtClean="0"/>
            </a:p>
            <a:p>
              <a:r>
                <a:rPr lang="zh-CN" altLang="en-US" sz="2800" b="1" dirty="0" smtClean="0"/>
                <a:t>构化资源的呈现与收集。</a:t>
              </a:r>
              <a:endPara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891422" y="4013394"/>
            <a:ext cx="4965764" cy="1695410"/>
            <a:chOff x="6937917" y="4013394"/>
            <a:chExt cx="4965764" cy="1695410"/>
          </a:xfrm>
        </p:grpSpPr>
        <p:grpSp>
          <p:nvGrpSpPr>
            <p:cNvPr id="4" name="组合 3"/>
            <p:cNvGrpSpPr/>
            <p:nvPr/>
          </p:nvGrpSpPr>
          <p:grpSpPr>
            <a:xfrm>
              <a:off x="6937917" y="4200897"/>
              <a:ext cx="1502923" cy="1507907"/>
              <a:chOff x="6937917" y="4200897"/>
              <a:chExt cx="1502923" cy="1507907"/>
            </a:xfrm>
          </p:grpSpPr>
          <p:sp>
            <p:nvSpPr>
              <p:cNvPr id="57" name="矩形 2"/>
              <p:cNvSpPr/>
              <p:nvPr/>
            </p:nvSpPr>
            <p:spPr>
              <a:xfrm rot="10800000">
                <a:off x="7698390" y="4200897"/>
                <a:ext cx="742450" cy="792520"/>
              </a:xfrm>
              <a:custGeom>
                <a:avLst/>
                <a:gdLst>
                  <a:gd name="connsiteX0" fmla="*/ 0 w 739589"/>
                  <a:gd name="connsiteY0" fmla="*/ 0 h 782792"/>
                  <a:gd name="connsiteX1" fmla="*/ 739589 w 739589"/>
                  <a:gd name="connsiteY1" fmla="*/ 0 h 782792"/>
                  <a:gd name="connsiteX2" fmla="*/ 739589 w 739589"/>
                  <a:gd name="connsiteY2" fmla="*/ 782792 h 782792"/>
                  <a:gd name="connsiteX3" fmla="*/ 0 w 739589"/>
                  <a:gd name="connsiteY3" fmla="*/ 782792 h 782792"/>
                  <a:gd name="connsiteX4" fmla="*/ 0 w 739589"/>
                  <a:gd name="connsiteY4" fmla="*/ 0 h 782792"/>
                  <a:gd name="connsiteX0-1" fmla="*/ 2861 w 742450"/>
                  <a:gd name="connsiteY0-2" fmla="*/ 0 h 782792"/>
                  <a:gd name="connsiteX1-3" fmla="*/ 742450 w 742450"/>
                  <a:gd name="connsiteY1-4" fmla="*/ 0 h 782792"/>
                  <a:gd name="connsiteX2-5" fmla="*/ 742450 w 742450"/>
                  <a:gd name="connsiteY2-6" fmla="*/ 782792 h 782792"/>
                  <a:gd name="connsiteX3-7" fmla="*/ 2861 w 742450"/>
                  <a:gd name="connsiteY3-8" fmla="*/ 782792 h 782792"/>
                  <a:gd name="connsiteX4-9" fmla="*/ 0 w 742450"/>
                  <a:gd name="connsiteY4-10" fmla="*/ 116732 h 782792"/>
                  <a:gd name="connsiteX5" fmla="*/ 2861 w 742450"/>
                  <a:gd name="connsiteY5" fmla="*/ 0 h 782792"/>
                  <a:gd name="connsiteX0-11" fmla="*/ 2861 w 742450"/>
                  <a:gd name="connsiteY0-12" fmla="*/ 0 h 782792"/>
                  <a:gd name="connsiteX1-13" fmla="*/ 92413 w 742450"/>
                  <a:gd name="connsiteY1-14" fmla="*/ 0 h 782792"/>
                  <a:gd name="connsiteX2-15" fmla="*/ 742450 w 742450"/>
                  <a:gd name="connsiteY2-16" fmla="*/ 0 h 782792"/>
                  <a:gd name="connsiteX3-17" fmla="*/ 742450 w 742450"/>
                  <a:gd name="connsiteY3-18" fmla="*/ 782792 h 782792"/>
                  <a:gd name="connsiteX4-19" fmla="*/ 2861 w 742450"/>
                  <a:gd name="connsiteY4-20" fmla="*/ 782792 h 782792"/>
                  <a:gd name="connsiteX5-21" fmla="*/ 0 w 742450"/>
                  <a:gd name="connsiteY5-22" fmla="*/ 116732 h 782792"/>
                  <a:gd name="connsiteX6" fmla="*/ 2861 w 742450"/>
                  <a:gd name="connsiteY6" fmla="*/ 0 h 782792"/>
                  <a:gd name="connsiteX0-23" fmla="*/ 66091 w 742450"/>
                  <a:gd name="connsiteY0-24" fmla="*/ 0 h 792520"/>
                  <a:gd name="connsiteX1-25" fmla="*/ 92413 w 742450"/>
                  <a:gd name="connsiteY1-26" fmla="*/ 9728 h 792520"/>
                  <a:gd name="connsiteX2-27" fmla="*/ 742450 w 742450"/>
                  <a:gd name="connsiteY2-28" fmla="*/ 9728 h 792520"/>
                  <a:gd name="connsiteX3-29" fmla="*/ 742450 w 742450"/>
                  <a:gd name="connsiteY3-30" fmla="*/ 792520 h 792520"/>
                  <a:gd name="connsiteX4-31" fmla="*/ 2861 w 742450"/>
                  <a:gd name="connsiteY4-32" fmla="*/ 792520 h 792520"/>
                  <a:gd name="connsiteX5-33" fmla="*/ 0 w 742450"/>
                  <a:gd name="connsiteY5-34" fmla="*/ 126460 h 792520"/>
                  <a:gd name="connsiteX6-35" fmla="*/ 66091 w 742450"/>
                  <a:gd name="connsiteY6-36" fmla="*/ 0 h 7925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</a:cxnLst>
                <a:rect l="l" t="t" r="r" b="b"/>
                <a:pathLst>
                  <a:path w="742450" h="792520">
                    <a:moveTo>
                      <a:pt x="66091" y="0"/>
                    </a:moveTo>
                    <a:lnTo>
                      <a:pt x="92413" y="9728"/>
                    </a:lnTo>
                    <a:lnTo>
                      <a:pt x="742450" y="9728"/>
                    </a:lnTo>
                    <a:lnTo>
                      <a:pt x="742450" y="792520"/>
                    </a:lnTo>
                    <a:lnTo>
                      <a:pt x="2861" y="792520"/>
                    </a:lnTo>
                    <a:cubicBezTo>
                      <a:pt x="1907" y="570500"/>
                      <a:pt x="954" y="348480"/>
                      <a:pt x="0" y="126460"/>
                    </a:cubicBezTo>
                    <a:cubicBezTo>
                      <a:pt x="954" y="87549"/>
                      <a:pt x="65137" y="38911"/>
                      <a:pt x="66091" y="0"/>
                    </a:cubicBezTo>
                    <a:close/>
                  </a:path>
                </a:pathLst>
              </a:custGeom>
              <a:solidFill>
                <a:srgbClr val="89C145"/>
              </a:solidFill>
              <a:ln>
                <a:noFill/>
              </a:ln>
              <a:effectLst>
                <a:outerShdw blurRad="1397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10800000">
                <a:off x="6937917" y="4876684"/>
                <a:ext cx="1498117" cy="832120"/>
              </a:xfrm>
              <a:custGeom>
                <a:avLst/>
                <a:gdLst>
                  <a:gd name="connsiteX0" fmla="*/ 0 w 1498059"/>
                  <a:gd name="connsiteY0" fmla="*/ 831715 h 831715"/>
                  <a:gd name="connsiteX1" fmla="*/ 150778 w 1498059"/>
                  <a:gd name="connsiteY1" fmla="*/ 739302 h 831715"/>
                  <a:gd name="connsiteX2" fmla="*/ 1498059 w 1498059"/>
                  <a:gd name="connsiteY2" fmla="*/ 739302 h 831715"/>
                  <a:gd name="connsiteX3" fmla="*/ 1498059 w 1498059"/>
                  <a:gd name="connsiteY3" fmla="*/ 0 h 831715"/>
                  <a:gd name="connsiteX4" fmla="*/ 807396 w 1498059"/>
                  <a:gd name="connsiteY4" fmla="*/ 0 h 831715"/>
                  <a:gd name="connsiteX5" fmla="*/ 671208 w 1498059"/>
                  <a:gd name="connsiteY5" fmla="*/ 48638 h 831715"/>
                  <a:gd name="connsiteX6" fmla="*/ 68093 w 1498059"/>
                  <a:gd name="connsiteY6" fmla="*/ 637161 h 831715"/>
                  <a:gd name="connsiteX7" fmla="*/ 0 w 1498059"/>
                  <a:gd name="connsiteY7" fmla="*/ 831715 h 831715"/>
                  <a:gd name="connsiteX0-1" fmla="*/ 40 w 1498099"/>
                  <a:gd name="connsiteY0-2" fmla="*/ 831715 h 831715"/>
                  <a:gd name="connsiteX1-3" fmla="*/ 150818 w 1498099"/>
                  <a:gd name="connsiteY1-4" fmla="*/ 739302 h 831715"/>
                  <a:gd name="connsiteX2-5" fmla="*/ 1498099 w 1498099"/>
                  <a:gd name="connsiteY2-6" fmla="*/ 739302 h 831715"/>
                  <a:gd name="connsiteX3-7" fmla="*/ 1498099 w 1498099"/>
                  <a:gd name="connsiteY3-8" fmla="*/ 0 h 831715"/>
                  <a:gd name="connsiteX4-9" fmla="*/ 807436 w 1498099"/>
                  <a:gd name="connsiteY4-10" fmla="*/ 0 h 831715"/>
                  <a:gd name="connsiteX5-11" fmla="*/ 671248 w 1498099"/>
                  <a:gd name="connsiteY5-12" fmla="*/ 48638 h 831715"/>
                  <a:gd name="connsiteX6-13" fmla="*/ 68133 w 1498099"/>
                  <a:gd name="connsiteY6-14" fmla="*/ 637161 h 831715"/>
                  <a:gd name="connsiteX7-15" fmla="*/ 40 w 1498099"/>
                  <a:gd name="connsiteY7-16" fmla="*/ 831715 h 831715"/>
                  <a:gd name="connsiteX0-17" fmla="*/ 58 w 1498117"/>
                  <a:gd name="connsiteY0-18" fmla="*/ 831715 h 831715"/>
                  <a:gd name="connsiteX1-19" fmla="*/ 150836 w 1498117"/>
                  <a:gd name="connsiteY1-20" fmla="*/ 739302 h 831715"/>
                  <a:gd name="connsiteX2-21" fmla="*/ 1498117 w 1498117"/>
                  <a:gd name="connsiteY2-22" fmla="*/ 739302 h 831715"/>
                  <a:gd name="connsiteX3-23" fmla="*/ 1498117 w 1498117"/>
                  <a:gd name="connsiteY3-24" fmla="*/ 0 h 831715"/>
                  <a:gd name="connsiteX4-25" fmla="*/ 807454 w 1498117"/>
                  <a:gd name="connsiteY4-26" fmla="*/ 0 h 831715"/>
                  <a:gd name="connsiteX5-27" fmla="*/ 671266 w 1498117"/>
                  <a:gd name="connsiteY5-28" fmla="*/ 48638 h 831715"/>
                  <a:gd name="connsiteX6-29" fmla="*/ 68151 w 1498117"/>
                  <a:gd name="connsiteY6-30" fmla="*/ 637161 h 831715"/>
                  <a:gd name="connsiteX7-31" fmla="*/ 58 w 1498117"/>
                  <a:gd name="connsiteY7-32" fmla="*/ 831715 h 831715"/>
                  <a:gd name="connsiteX0-33" fmla="*/ 58 w 1498117"/>
                  <a:gd name="connsiteY0-34" fmla="*/ 831715 h 831715"/>
                  <a:gd name="connsiteX1-35" fmla="*/ 150836 w 1498117"/>
                  <a:gd name="connsiteY1-36" fmla="*/ 739302 h 831715"/>
                  <a:gd name="connsiteX2-37" fmla="*/ 1498117 w 1498117"/>
                  <a:gd name="connsiteY2-38" fmla="*/ 739302 h 831715"/>
                  <a:gd name="connsiteX3-39" fmla="*/ 1498117 w 1498117"/>
                  <a:gd name="connsiteY3-40" fmla="*/ 0 h 831715"/>
                  <a:gd name="connsiteX4-41" fmla="*/ 807454 w 1498117"/>
                  <a:gd name="connsiteY4-42" fmla="*/ 0 h 831715"/>
                  <a:gd name="connsiteX5-43" fmla="*/ 671266 w 1498117"/>
                  <a:gd name="connsiteY5-44" fmla="*/ 48638 h 831715"/>
                  <a:gd name="connsiteX6-45" fmla="*/ 68151 w 1498117"/>
                  <a:gd name="connsiteY6-46" fmla="*/ 637161 h 831715"/>
                  <a:gd name="connsiteX7-47" fmla="*/ 58 w 1498117"/>
                  <a:gd name="connsiteY7-48" fmla="*/ 831715 h 831715"/>
                  <a:gd name="connsiteX0-49" fmla="*/ 58 w 1498117"/>
                  <a:gd name="connsiteY0-50" fmla="*/ 832120 h 832120"/>
                  <a:gd name="connsiteX1-51" fmla="*/ 150836 w 1498117"/>
                  <a:gd name="connsiteY1-52" fmla="*/ 739707 h 832120"/>
                  <a:gd name="connsiteX2-53" fmla="*/ 1498117 w 1498117"/>
                  <a:gd name="connsiteY2-54" fmla="*/ 739707 h 832120"/>
                  <a:gd name="connsiteX3-55" fmla="*/ 1498117 w 1498117"/>
                  <a:gd name="connsiteY3-56" fmla="*/ 405 h 832120"/>
                  <a:gd name="connsiteX4-57" fmla="*/ 807454 w 1498117"/>
                  <a:gd name="connsiteY4-58" fmla="*/ 405 h 832120"/>
                  <a:gd name="connsiteX5-59" fmla="*/ 671266 w 1498117"/>
                  <a:gd name="connsiteY5-60" fmla="*/ 49043 h 832120"/>
                  <a:gd name="connsiteX6-61" fmla="*/ 68151 w 1498117"/>
                  <a:gd name="connsiteY6-62" fmla="*/ 637566 h 832120"/>
                  <a:gd name="connsiteX7-63" fmla="*/ 58 w 1498117"/>
                  <a:gd name="connsiteY7-64" fmla="*/ 832120 h 832120"/>
                  <a:gd name="connsiteX0-65" fmla="*/ 58 w 1498117"/>
                  <a:gd name="connsiteY0-66" fmla="*/ 832120 h 832120"/>
                  <a:gd name="connsiteX1-67" fmla="*/ 150836 w 1498117"/>
                  <a:gd name="connsiteY1-68" fmla="*/ 739707 h 832120"/>
                  <a:gd name="connsiteX2-69" fmla="*/ 1498117 w 1498117"/>
                  <a:gd name="connsiteY2-70" fmla="*/ 739707 h 832120"/>
                  <a:gd name="connsiteX3-71" fmla="*/ 1498117 w 1498117"/>
                  <a:gd name="connsiteY3-72" fmla="*/ 405 h 832120"/>
                  <a:gd name="connsiteX4-73" fmla="*/ 807454 w 1498117"/>
                  <a:gd name="connsiteY4-74" fmla="*/ 405 h 832120"/>
                  <a:gd name="connsiteX5-75" fmla="*/ 671266 w 1498117"/>
                  <a:gd name="connsiteY5-76" fmla="*/ 49043 h 832120"/>
                  <a:gd name="connsiteX6-77" fmla="*/ 68151 w 1498117"/>
                  <a:gd name="connsiteY6-78" fmla="*/ 637566 h 832120"/>
                  <a:gd name="connsiteX7-79" fmla="*/ 58 w 1498117"/>
                  <a:gd name="connsiteY7-80" fmla="*/ 832120 h 832120"/>
                  <a:gd name="connsiteX0-81" fmla="*/ 58 w 1498117"/>
                  <a:gd name="connsiteY0-82" fmla="*/ 832120 h 832120"/>
                  <a:gd name="connsiteX1-83" fmla="*/ 150836 w 1498117"/>
                  <a:gd name="connsiteY1-84" fmla="*/ 739707 h 832120"/>
                  <a:gd name="connsiteX2-85" fmla="*/ 1498117 w 1498117"/>
                  <a:gd name="connsiteY2-86" fmla="*/ 739707 h 832120"/>
                  <a:gd name="connsiteX3-87" fmla="*/ 1498117 w 1498117"/>
                  <a:gd name="connsiteY3-88" fmla="*/ 405 h 832120"/>
                  <a:gd name="connsiteX4-89" fmla="*/ 807454 w 1498117"/>
                  <a:gd name="connsiteY4-90" fmla="*/ 405 h 832120"/>
                  <a:gd name="connsiteX5-91" fmla="*/ 671266 w 1498117"/>
                  <a:gd name="connsiteY5-92" fmla="*/ 49043 h 832120"/>
                  <a:gd name="connsiteX6-93" fmla="*/ 68151 w 1498117"/>
                  <a:gd name="connsiteY6-94" fmla="*/ 637566 h 832120"/>
                  <a:gd name="connsiteX7-95" fmla="*/ 58 w 1498117"/>
                  <a:gd name="connsiteY7-96" fmla="*/ 832120 h 8321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498117" h="832120">
                    <a:moveTo>
                      <a:pt x="58" y="832120"/>
                    </a:moveTo>
                    <a:cubicBezTo>
                      <a:pt x="35725" y="776997"/>
                      <a:pt x="81121" y="746192"/>
                      <a:pt x="150836" y="739707"/>
                    </a:cubicBezTo>
                    <a:lnTo>
                      <a:pt x="1498117" y="739707"/>
                    </a:lnTo>
                    <a:lnTo>
                      <a:pt x="1498117" y="405"/>
                    </a:lnTo>
                    <a:lnTo>
                      <a:pt x="807454" y="405"/>
                    </a:lnTo>
                    <a:cubicBezTo>
                      <a:pt x="742603" y="-2838"/>
                      <a:pt x="706935" y="13375"/>
                      <a:pt x="671266" y="49043"/>
                    </a:cubicBezTo>
                    <a:lnTo>
                      <a:pt x="68151" y="637566"/>
                    </a:lnTo>
                    <a:cubicBezTo>
                      <a:pt x="30862" y="678098"/>
                      <a:pt x="-1563" y="752678"/>
                      <a:pt x="58" y="832120"/>
                    </a:cubicBezTo>
                    <a:close/>
                  </a:path>
                </a:pathLst>
              </a:custGeom>
              <a:solidFill>
                <a:srgbClr val="89C145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" name="文本框 9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458507" y="4013394"/>
              <a:ext cx="3445174" cy="138499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         </a:t>
              </a:r>
              <a:r>
                <a:rPr lang="zh-CN" altLang="zh-CN" sz="2800" b="1" dirty="0" smtClean="0"/>
                <a:t>利用平台的数据</a:t>
              </a:r>
              <a:endParaRPr lang="en-US" altLang="zh-CN" sz="2800" b="1" dirty="0" smtClean="0"/>
            </a:p>
            <a:p>
              <a:r>
                <a:rPr lang="zh-CN" altLang="zh-CN" sz="2800" b="1" dirty="0" smtClean="0"/>
                <a:t>功能实现教师对学生</a:t>
              </a:r>
              <a:endParaRPr lang="en-US" altLang="zh-CN" sz="2800" b="1" dirty="0" smtClean="0"/>
            </a:p>
            <a:p>
              <a:r>
                <a:rPr lang="zh-CN" altLang="zh-CN" sz="2800" b="1" dirty="0" smtClean="0"/>
                <a:t>练习准确率的把握。</a:t>
              </a:r>
              <a:endParaRPr lang="en-US" altLang="zh-CN" sz="2800" b="1" dirty="0"/>
            </a:p>
          </p:txBody>
        </p:sp>
      </p:grpSp>
      <p:sp>
        <p:nvSpPr>
          <p:cNvPr id="45" name="文本框 9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139287" y="2858330"/>
            <a:ext cx="2906565" cy="224676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小数的意</a:t>
            </a:r>
            <a:endParaRPr lang="en-US" altLang="zh-CN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义与性质</a:t>
            </a:r>
            <a:endParaRPr lang="en-US" altLang="zh-CN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复习整理</a:t>
            </a:r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451165" y="-1250822"/>
            <a:ext cx="652635" cy="995099"/>
          </a:xfrm>
          <a:prstGeom prst="rect">
            <a:avLst/>
          </a:prstGeom>
          <a:solidFill>
            <a:srgbClr val="1D6FA9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50865" y="-1250822"/>
            <a:ext cx="652635" cy="995099"/>
          </a:xfrm>
          <a:prstGeom prst="rect">
            <a:avLst/>
          </a:prstGeom>
          <a:solidFill>
            <a:srgbClr val="1F9776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050564" y="-1250822"/>
            <a:ext cx="652635" cy="995099"/>
          </a:xfrm>
          <a:prstGeom prst="rect">
            <a:avLst/>
          </a:prstGeom>
          <a:solidFill>
            <a:srgbClr val="89C14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850264" y="-1250822"/>
            <a:ext cx="652635" cy="995099"/>
          </a:xfrm>
          <a:prstGeom prst="rect">
            <a:avLst/>
          </a:prstGeom>
          <a:solidFill>
            <a:srgbClr val="F29C15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405319" y="3557153"/>
            <a:ext cx="1895429" cy="995099"/>
          </a:xfrm>
          <a:prstGeom prst="rect">
            <a:avLst/>
          </a:prstGeom>
          <a:solidFill>
            <a:srgbClr val="CA2A2B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H="1">
            <a:off x="-8475" y="0"/>
            <a:ext cx="469934" cy="996044"/>
            <a:chOff x="11722066" y="1592297"/>
            <a:chExt cx="469934" cy="1431122"/>
          </a:xfrm>
        </p:grpSpPr>
        <p:sp>
          <p:nvSpPr>
            <p:cNvPr id="20" name="矩形 1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solidFill>
              <a:srgbClr val="1D6FA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265769" y="2700588"/>
            <a:ext cx="4701006" cy="1223037"/>
            <a:chOff x="2265769" y="2700588"/>
            <a:chExt cx="4701006" cy="1223037"/>
          </a:xfrm>
        </p:grpSpPr>
        <p:sp>
          <p:nvSpPr>
            <p:cNvPr id="33" name="任意多边形 32"/>
            <p:cNvSpPr/>
            <p:nvPr/>
          </p:nvSpPr>
          <p:spPr>
            <a:xfrm>
              <a:off x="2265769" y="2700588"/>
              <a:ext cx="4701006" cy="1223037"/>
            </a:xfrm>
            <a:custGeom>
              <a:avLst/>
              <a:gdLst>
                <a:gd name="connsiteX0" fmla="*/ 1872903 w 4701006"/>
                <a:gd name="connsiteY0" fmla="*/ 0 h 1223037"/>
                <a:gd name="connsiteX1" fmla="*/ 4493260 w 4701006"/>
                <a:gd name="connsiteY1" fmla="*/ 0 h 1223037"/>
                <a:gd name="connsiteX2" fmla="*/ 4701006 w 4701006"/>
                <a:gd name="connsiteY2" fmla="*/ 207746 h 1223037"/>
                <a:gd name="connsiteX3" fmla="*/ 4701006 w 4701006"/>
                <a:gd name="connsiteY3" fmla="*/ 836254 h 1223037"/>
                <a:gd name="connsiteX4" fmla="*/ 4493260 w 4701006"/>
                <a:gd name="connsiteY4" fmla="*/ 1044000 h 1223037"/>
                <a:gd name="connsiteX5" fmla="*/ 1872903 w 4701006"/>
                <a:gd name="connsiteY5" fmla="*/ 1044000 h 1223037"/>
                <a:gd name="connsiteX6" fmla="*/ 1872903 w 4701006"/>
                <a:gd name="connsiteY6" fmla="*/ 1028828 h 1223037"/>
                <a:gd name="connsiteX7" fmla="*/ 1820708 w 4701006"/>
                <a:gd name="connsiteY7" fmla="*/ 1028828 h 1223037"/>
                <a:gd name="connsiteX8" fmla="*/ 0 w 4701006"/>
                <a:gd name="connsiteY8" fmla="*/ 1223037 h 1223037"/>
                <a:gd name="connsiteX9" fmla="*/ 1828800 w 4701006"/>
                <a:gd name="connsiteY9" fmla="*/ 9231 h 1223037"/>
                <a:gd name="connsiteX10" fmla="*/ 1872903 w 4701006"/>
                <a:gd name="connsiteY10" fmla="*/ 9231 h 122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1006" h="1223037">
                  <a:moveTo>
                    <a:pt x="1872903" y="0"/>
                  </a:moveTo>
                  <a:lnTo>
                    <a:pt x="4493260" y="0"/>
                  </a:lnTo>
                  <a:cubicBezTo>
                    <a:pt x="4607995" y="0"/>
                    <a:pt x="4701006" y="93011"/>
                    <a:pt x="4701006" y="207746"/>
                  </a:cubicBezTo>
                  <a:lnTo>
                    <a:pt x="4701006" y="836254"/>
                  </a:lnTo>
                  <a:cubicBezTo>
                    <a:pt x="4701006" y="950989"/>
                    <a:pt x="4607995" y="1044000"/>
                    <a:pt x="4493260" y="1044000"/>
                  </a:cubicBezTo>
                  <a:lnTo>
                    <a:pt x="1872903" y="1044000"/>
                  </a:lnTo>
                  <a:lnTo>
                    <a:pt x="1872903" y="1028828"/>
                  </a:lnTo>
                  <a:lnTo>
                    <a:pt x="1820708" y="1028828"/>
                  </a:lnTo>
                  <a:lnTo>
                    <a:pt x="0" y="1223037"/>
                  </a:lnTo>
                  <a:lnTo>
                    <a:pt x="1828800" y="9231"/>
                  </a:lnTo>
                  <a:lnTo>
                    <a:pt x="1872903" y="9231"/>
                  </a:lnTo>
                  <a:close/>
                </a:path>
              </a:pathLst>
            </a:custGeom>
            <a:solidFill>
              <a:srgbClr val="1F9776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206152" y="2820250"/>
              <a:ext cx="2501006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学习资源包</a:t>
              </a:r>
              <a:endParaRPr lang="en-US" altLang="zh-CN" sz="3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281954" y="1504105"/>
            <a:ext cx="4659463" cy="2379059"/>
            <a:chOff x="2281954" y="1504105"/>
            <a:chExt cx="4659463" cy="2379059"/>
          </a:xfrm>
        </p:grpSpPr>
        <p:sp>
          <p:nvSpPr>
            <p:cNvPr id="34" name="任意多边形 33"/>
            <p:cNvSpPr/>
            <p:nvPr/>
          </p:nvSpPr>
          <p:spPr>
            <a:xfrm>
              <a:off x="2281954" y="1504105"/>
              <a:ext cx="4659463" cy="2379059"/>
            </a:xfrm>
            <a:custGeom>
              <a:avLst/>
              <a:gdLst>
                <a:gd name="connsiteX0" fmla="*/ 1831360 w 4659463"/>
                <a:gd name="connsiteY0" fmla="*/ 0 h 2379059"/>
                <a:gd name="connsiteX1" fmla="*/ 4451717 w 4659463"/>
                <a:gd name="connsiteY1" fmla="*/ 0 h 2379059"/>
                <a:gd name="connsiteX2" fmla="*/ 4659463 w 4659463"/>
                <a:gd name="connsiteY2" fmla="*/ 207746 h 2379059"/>
                <a:gd name="connsiteX3" fmla="*/ 4659463 w 4659463"/>
                <a:gd name="connsiteY3" fmla="*/ 836254 h 2379059"/>
                <a:gd name="connsiteX4" fmla="*/ 4451717 w 4659463"/>
                <a:gd name="connsiteY4" fmla="*/ 1044000 h 2379059"/>
                <a:gd name="connsiteX5" fmla="*/ 1831360 w 4659463"/>
                <a:gd name="connsiteY5" fmla="*/ 1044000 h 2379059"/>
                <a:gd name="connsiteX6" fmla="*/ 1831360 w 4659463"/>
                <a:gd name="connsiteY6" fmla="*/ 1035782 h 2379059"/>
                <a:gd name="connsiteX7" fmla="*/ 1820708 w 4659463"/>
                <a:gd name="connsiteY7" fmla="*/ 1035782 h 2379059"/>
                <a:gd name="connsiteX8" fmla="*/ 0 w 4659463"/>
                <a:gd name="connsiteY8" fmla="*/ 2379059 h 2379059"/>
                <a:gd name="connsiteX9" fmla="*/ 1831360 w 4659463"/>
                <a:gd name="connsiteY9" fmla="*/ 7166 h 237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9463" h="2379059">
                  <a:moveTo>
                    <a:pt x="1831360" y="0"/>
                  </a:moveTo>
                  <a:lnTo>
                    <a:pt x="4451717" y="0"/>
                  </a:lnTo>
                  <a:cubicBezTo>
                    <a:pt x="4566452" y="0"/>
                    <a:pt x="4659463" y="93011"/>
                    <a:pt x="4659463" y="207746"/>
                  </a:cubicBezTo>
                  <a:lnTo>
                    <a:pt x="4659463" y="836254"/>
                  </a:lnTo>
                  <a:cubicBezTo>
                    <a:pt x="4659463" y="950989"/>
                    <a:pt x="4566452" y="1044000"/>
                    <a:pt x="4451717" y="1044000"/>
                  </a:cubicBezTo>
                  <a:lnTo>
                    <a:pt x="1831360" y="1044000"/>
                  </a:lnTo>
                  <a:lnTo>
                    <a:pt x="1831360" y="1035782"/>
                  </a:lnTo>
                  <a:lnTo>
                    <a:pt x="1820708" y="1035782"/>
                  </a:lnTo>
                  <a:lnTo>
                    <a:pt x="0" y="2379059"/>
                  </a:lnTo>
                  <a:lnTo>
                    <a:pt x="1831360" y="7166"/>
                  </a:lnTo>
                  <a:close/>
                </a:path>
              </a:pathLst>
            </a:custGeom>
            <a:solidFill>
              <a:srgbClr val="1D6FA9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511352" y="1676552"/>
              <a:ext cx="2031325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FDFDFD"/>
                  </a:solidFill>
                  <a:latin typeface="幼圆" pitchFamily="49" charset="-122"/>
                  <a:ea typeface="幼圆" pitchFamily="49" charset="-122"/>
                </a:rPr>
                <a:t>几何画板</a:t>
              </a:r>
              <a:endParaRPr lang="en-US" altLang="zh-CN" sz="3600" b="1" dirty="0">
                <a:solidFill>
                  <a:srgbClr val="FDFDFD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81954" y="3930909"/>
            <a:ext cx="4684821" cy="2386342"/>
            <a:chOff x="2281954" y="3930909"/>
            <a:chExt cx="4684821" cy="2386342"/>
          </a:xfrm>
        </p:grpSpPr>
        <p:sp>
          <p:nvSpPr>
            <p:cNvPr id="31" name="任意多边形 30"/>
            <p:cNvSpPr/>
            <p:nvPr/>
          </p:nvSpPr>
          <p:spPr>
            <a:xfrm flipV="1">
              <a:off x="2281954" y="3930909"/>
              <a:ext cx="4684821" cy="2386342"/>
            </a:xfrm>
            <a:custGeom>
              <a:avLst/>
              <a:gdLst>
                <a:gd name="connsiteX0" fmla="*/ 0 w 4684821"/>
                <a:gd name="connsiteY0" fmla="*/ 2386342 h 2386342"/>
                <a:gd name="connsiteX1" fmla="*/ 1820708 w 4684821"/>
                <a:gd name="connsiteY1" fmla="*/ 1043065 h 2386342"/>
                <a:gd name="connsiteX2" fmla="*/ 1856718 w 4684821"/>
                <a:gd name="connsiteY2" fmla="*/ 1043065 h 2386342"/>
                <a:gd name="connsiteX3" fmla="*/ 1856718 w 4684821"/>
                <a:gd name="connsiteY3" fmla="*/ 1044000 h 2386342"/>
                <a:gd name="connsiteX4" fmla="*/ 4477075 w 4684821"/>
                <a:gd name="connsiteY4" fmla="*/ 1044000 h 2386342"/>
                <a:gd name="connsiteX5" fmla="*/ 4684821 w 4684821"/>
                <a:gd name="connsiteY5" fmla="*/ 836254 h 2386342"/>
                <a:gd name="connsiteX6" fmla="*/ 4684821 w 4684821"/>
                <a:gd name="connsiteY6" fmla="*/ 207746 h 2386342"/>
                <a:gd name="connsiteX7" fmla="*/ 4477075 w 4684821"/>
                <a:gd name="connsiteY7" fmla="*/ 0 h 2386342"/>
                <a:gd name="connsiteX8" fmla="*/ 1856718 w 4684821"/>
                <a:gd name="connsiteY8" fmla="*/ 0 h 2386342"/>
                <a:gd name="connsiteX9" fmla="*/ 1856718 w 4684821"/>
                <a:gd name="connsiteY9" fmla="*/ 7284 h 2386342"/>
                <a:gd name="connsiteX10" fmla="*/ 1836892 w 4684821"/>
                <a:gd name="connsiteY10" fmla="*/ 7284 h 238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84821" h="2386342">
                  <a:moveTo>
                    <a:pt x="0" y="2386342"/>
                  </a:moveTo>
                  <a:lnTo>
                    <a:pt x="1820708" y="1043065"/>
                  </a:lnTo>
                  <a:lnTo>
                    <a:pt x="1856718" y="1043065"/>
                  </a:lnTo>
                  <a:lnTo>
                    <a:pt x="1856718" y="1044000"/>
                  </a:lnTo>
                  <a:lnTo>
                    <a:pt x="4477075" y="1044000"/>
                  </a:lnTo>
                  <a:cubicBezTo>
                    <a:pt x="4591810" y="1044000"/>
                    <a:pt x="4684821" y="950989"/>
                    <a:pt x="4684821" y="836254"/>
                  </a:cubicBezTo>
                  <a:lnTo>
                    <a:pt x="4684821" y="207746"/>
                  </a:lnTo>
                  <a:cubicBezTo>
                    <a:pt x="4684821" y="93011"/>
                    <a:pt x="4591810" y="0"/>
                    <a:pt x="4477075" y="0"/>
                  </a:cubicBezTo>
                  <a:lnTo>
                    <a:pt x="1856718" y="0"/>
                  </a:lnTo>
                  <a:lnTo>
                    <a:pt x="1856718" y="7284"/>
                  </a:lnTo>
                  <a:lnTo>
                    <a:pt x="1836892" y="7284"/>
                  </a:lnTo>
                  <a:close/>
                </a:path>
              </a:pathLst>
            </a:custGeom>
            <a:solidFill>
              <a:srgbClr val="F29C15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206152" y="5410437"/>
              <a:ext cx="2396810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9C4B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3600" b="1" dirty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学习终端</a:t>
              </a:r>
              <a:endParaRPr lang="en-US" altLang="zh-CN" sz="3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287310" y="3906632"/>
            <a:ext cx="4677292" cy="1213806"/>
            <a:chOff x="2287310" y="3906632"/>
            <a:chExt cx="4677292" cy="1213806"/>
          </a:xfrm>
        </p:grpSpPr>
        <p:sp>
          <p:nvSpPr>
            <p:cNvPr id="32" name="任意多边形 31"/>
            <p:cNvSpPr/>
            <p:nvPr/>
          </p:nvSpPr>
          <p:spPr>
            <a:xfrm flipV="1">
              <a:off x="2287310" y="3906632"/>
              <a:ext cx="4670291" cy="1213806"/>
            </a:xfrm>
            <a:custGeom>
              <a:avLst/>
              <a:gdLst>
                <a:gd name="connsiteX0" fmla="*/ 0 w 4670291"/>
                <a:gd name="connsiteY0" fmla="*/ 1213806 h 1213806"/>
                <a:gd name="connsiteX1" fmla="*/ 1820708 w 4670291"/>
                <a:gd name="connsiteY1" fmla="*/ 1019597 h 1213806"/>
                <a:gd name="connsiteX2" fmla="*/ 1842188 w 4670291"/>
                <a:gd name="connsiteY2" fmla="*/ 1019597 h 1213806"/>
                <a:gd name="connsiteX3" fmla="*/ 1842188 w 4670291"/>
                <a:gd name="connsiteY3" fmla="*/ 1044000 h 1213806"/>
                <a:gd name="connsiteX4" fmla="*/ 4462545 w 4670291"/>
                <a:gd name="connsiteY4" fmla="*/ 1044000 h 1213806"/>
                <a:gd name="connsiteX5" fmla="*/ 4670291 w 4670291"/>
                <a:gd name="connsiteY5" fmla="*/ 836254 h 1213806"/>
                <a:gd name="connsiteX6" fmla="*/ 4670291 w 4670291"/>
                <a:gd name="connsiteY6" fmla="*/ 207746 h 1213806"/>
                <a:gd name="connsiteX7" fmla="*/ 4462545 w 4670291"/>
                <a:gd name="connsiteY7" fmla="*/ 0 h 1213806"/>
                <a:gd name="connsiteX8" fmla="*/ 3026421 w 4670291"/>
                <a:gd name="connsiteY8" fmla="*/ 0 h 1213806"/>
                <a:gd name="connsiteX9" fmla="*/ 1842188 w 4670291"/>
                <a:gd name="connsiteY9" fmla="*/ 0 h 1213806"/>
                <a:gd name="connsiteX10" fmla="*/ 1828800 w 4670291"/>
                <a:gd name="connsiteY10" fmla="*/ 0 h 12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70291" h="1213806">
                  <a:moveTo>
                    <a:pt x="0" y="1213806"/>
                  </a:moveTo>
                  <a:lnTo>
                    <a:pt x="1820708" y="1019597"/>
                  </a:lnTo>
                  <a:lnTo>
                    <a:pt x="1842188" y="1019597"/>
                  </a:lnTo>
                  <a:lnTo>
                    <a:pt x="1842188" y="1044000"/>
                  </a:lnTo>
                  <a:lnTo>
                    <a:pt x="4462545" y="1044000"/>
                  </a:lnTo>
                  <a:cubicBezTo>
                    <a:pt x="4577280" y="1044000"/>
                    <a:pt x="4670291" y="950989"/>
                    <a:pt x="4670291" y="836254"/>
                  </a:cubicBezTo>
                  <a:lnTo>
                    <a:pt x="4670291" y="207746"/>
                  </a:lnTo>
                  <a:cubicBezTo>
                    <a:pt x="4670291" y="93011"/>
                    <a:pt x="4577280" y="0"/>
                    <a:pt x="4462545" y="0"/>
                  </a:cubicBezTo>
                  <a:lnTo>
                    <a:pt x="3026421" y="0"/>
                  </a:lnTo>
                  <a:lnTo>
                    <a:pt x="1842188" y="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89C1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708582" y="4255188"/>
              <a:ext cx="3256020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A45EDF"/>
                      </a:gs>
                      <a:gs pos="100000">
                        <a:srgbClr val="380284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3200" b="1" dirty="0" smtClean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希沃授课助手</a:t>
              </a:r>
              <a:endParaRPr lang="en-US" altLang="zh-CN" sz="3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945549" y="1692026"/>
            <a:ext cx="472764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376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 smtClean="0"/>
              <a:t>进行图形的平移，使操作更便捷。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6926095" y="2835998"/>
            <a:ext cx="4922196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376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 smtClean="0"/>
              <a:t>帮助不同层次的学生理解教学难点。</a:t>
            </a:r>
            <a:endParaRPr lang="zh-CN" altLang="en-US" sz="2400" b="1" dirty="0">
              <a:sym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6965006" y="4096892"/>
            <a:ext cx="451363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376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 smtClean="0"/>
              <a:t>快速进行结构化资源的有效收集与展示。</a:t>
            </a:r>
            <a:endParaRPr lang="zh-CN" altLang="en-US" sz="2400" b="1" dirty="0">
              <a:sym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031586" y="5260318"/>
            <a:ext cx="4602697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376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 smtClean="0"/>
              <a:t>利用平台的数据收集实现教师对学情的把握。</a:t>
            </a:r>
            <a:endParaRPr lang="zh-CN" altLang="en-US" sz="2400" b="1" dirty="0" smtClean="0">
              <a:sym typeface="微软雅黑" panose="020B0503020204020204" pitchFamily="34" charset="-122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389743" y="3460494"/>
            <a:ext cx="1963713" cy="11182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600" b="1" dirty="0" smtClean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图形的</a:t>
            </a:r>
            <a:endParaRPr lang="en-US" altLang="zh-CN" sz="3600" b="1" dirty="0" smtClean="0">
              <a:solidFill>
                <a:srgbClr val="FDFDF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3600" b="1" dirty="0" smtClean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平移</a:t>
            </a:r>
            <a:endParaRPr lang="en-US" altLang="zh-CN" sz="3600" b="1" dirty="0">
              <a:solidFill>
                <a:srgbClr val="FDFDF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712</Words>
  <Application>Microsoft Office PowerPoint</Application>
  <PresentationFormat>自定义</PresentationFormat>
  <Paragraphs>123</Paragraphs>
  <Slides>15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Administrator</cp:lastModifiedBy>
  <cp:revision>31</cp:revision>
  <dcterms:created xsi:type="dcterms:W3CDTF">2016-09-30T10:39:00Z</dcterms:created>
  <dcterms:modified xsi:type="dcterms:W3CDTF">2019-11-12T06:24:01Z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